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5"/>
  </p:notesMasterIdLst>
  <p:sldIdLst>
    <p:sldId id="267" r:id="rId2"/>
    <p:sldId id="270" r:id="rId3"/>
    <p:sldId id="265" r:id="rId4"/>
    <p:sldId id="260" r:id="rId5"/>
    <p:sldId id="263" r:id="rId6"/>
    <p:sldId id="264" r:id="rId7"/>
    <p:sldId id="259" r:id="rId8"/>
    <p:sldId id="261" r:id="rId9"/>
    <p:sldId id="262" r:id="rId10"/>
    <p:sldId id="276" r:id="rId11"/>
    <p:sldId id="258" r:id="rId12"/>
    <p:sldId id="271" r:id="rId13"/>
    <p:sldId id="27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71" autoAdjust="0"/>
  </p:normalViewPr>
  <p:slideViewPr>
    <p:cSldViewPr>
      <p:cViewPr>
        <p:scale>
          <a:sx n="66" d="100"/>
          <a:sy n="66" d="100"/>
        </p:scale>
        <p:origin x="-1602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E6DBD7-7DA5-47C3-B850-824A8094945B}" type="doc">
      <dgm:prSet loTypeId="urn:microsoft.com/office/officeart/2008/layout/VerticalAccentList" loCatId="list" qsTypeId="urn:microsoft.com/office/officeart/2005/8/quickstyle/simple1#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65488D6A-319C-4587-AF3E-398FFD73410E}">
      <dgm:prSet phldrT="[Text]" custT="1"/>
      <dgm:spPr/>
      <dgm:t>
        <a:bodyPr/>
        <a:lstStyle/>
        <a:p>
          <a:pPr algn="ctr"/>
          <a:r>
            <a:rPr lang="en-GB" sz="1600" b="1" dirty="0" smtClean="0">
              <a:solidFill>
                <a:srgbClr val="7030A0"/>
              </a:solidFill>
              <a:latin typeface="Castellar" pitchFamily="18" charset="0"/>
            </a:rPr>
            <a:t>We use tailor made training programme for the local  challenges</a:t>
          </a:r>
          <a:endParaRPr lang="en-GB" sz="1600" b="1" dirty="0">
            <a:solidFill>
              <a:srgbClr val="7030A0"/>
            </a:solidFill>
            <a:latin typeface="Castellar" pitchFamily="18" charset="0"/>
          </a:endParaRPr>
        </a:p>
      </dgm:t>
    </dgm:pt>
    <dgm:pt modelId="{EEDC328B-16D8-4AFE-97E8-DF4741D07AB3}" type="parTrans" cxnId="{6D0F2EF3-206B-4241-9931-7C27851E023B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D9C2482C-E69B-4340-837F-B428238A1881}" type="sibTrans" cxnId="{6D0F2EF3-206B-4241-9931-7C27851E023B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F224A63E-B4FE-471A-A0C8-61A4ACAB1C56}">
      <dgm:prSet phldrT="[Text]" custT="1"/>
      <dgm:spPr/>
      <dgm:t>
        <a:bodyPr/>
        <a:lstStyle/>
        <a:p>
          <a:pPr algn="ctr"/>
          <a:r>
            <a:rPr lang="en-GB" sz="1600" b="1" dirty="0" smtClean="0">
              <a:solidFill>
                <a:srgbClr val="7030A0"/>
              </a:solidFill>
              <a:latin typeface="Castellar" pitchFamily="18" charset="0"/>
            </a:rPr>
            <a:t>We use local support network and  pastoral oversight  for the groups</a:t>
          </a:r>
          <a:endParaRPr lang="en-GB" sz="1600" b="1" dirty="0">
            <a:solidFill>
              <a:srgbClr val="7030A0"/>
            </a:solidFill>
            <a:latin typeface="Castellar" pitchFamily="18" charset="0"/>
          </a:endParaRPr>
        </a:p>
      </dgm:t>
    </dgm:pt>
    <dgm:pt modelId="{D0204FA2-BAE7-4E0F-92D4-428A4D610695}" type="parTrans" cxnId="{5EA64742-4ADB-4CD0-A107-60923D9CBF0C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55B7A3F8-81CB-4D88-B949-EDF4069424D1}" type="sibTrans" cxnId="{5EA64742-4ADB-4CD0-A107-60923D9CBF0C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E581BF66-A80A-4EDC-AB7E-D543E30B8745}">
      <dgm:prSet custT="1"/>
      <dgm:spPr/>
      <dgm:t>
        <a:bodyPr/>
        <a:lstStyle/>
        <a:p>
          <a:pPr algn="ctr"/>
          <a:endParaRPr lang="en-GB" sz="1600" b="1" dirty="0" smtClean="0">
            <a:solidFill>
              <a:srgbClr val="7030A0"/>
            </a:solidFill>
            <a:latin typeface="Castellar" pitchFamily="18" charset="0"/>
          </a:endParaRPr>
        </a:p>
      </dgm:t>
    </dgm:pt>
    <dgm:pt modelId="{150EC014-8828-4CDB-A740-667F49A31D65}" type="parTrans" cxnId="{DDB18203-DA13-4DD1-BAD2-19266102AE4B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F42BE936-7B93-4DAA-96CF-7BCD82F78E35}" type="sibTrans" cxnId="{DDB18203-DA13-4DD1-BAD2-19266102AE4B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CF02941F-46CC-403C-B069-A3AD456A4300}">
      <dgm:prSet phldrT="[Text]" custT="1"/>
      <dgm:spPr/>
      <dgm:t>
        <a:bodyPr/>
        <a:lstStyle/>
        <a:p>
          <a:endParaRPr lang="en-GB" sz="1600" dirty="0">
            <a:solidFill>
              <a:srgbClr val="7030A0"/>
            </a:solidFill>
            <a:latin typeface="Castellar" pitchFamily="18" charset="0"/>
          </a:endParaRPr>
        </a:p>
      </dgm:t>
    </dgm:pt>
    <dgm:pt modelId="{FA625702-051C-4A23-8576-2D1ABB8A1517}" type="sibTrans" cxnId="{44BFEA00-0F3E-41A0-8741-2200FE571CA4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ACCC2497-9009-418A-B920-D015C2A69ECF}" type="parTrans" cxnId="{44BFEA00-0F3E-41A0-8741-2200FE571CA4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491EF8C3-54FE-451D-9DB0-BDADA1E324A0}">
      <dgm:prSet custT="1"/>
      <dgm:spPr/>
      <dgm:t>
        <a:bodyPr/>
        <a:lstStyle/>
        <a:p>
          <a:pPr algn="ctr"/>
          <a:r>
            <a:rPr lang="en-GB" sz="1600" b="1" dirty="0" smtClean="0">
              <a:solidFill>
                <a:srgbClr val="7030A0"/>
              </a:solidFill>
              <a:latin typeface="Castellar" pitchFamily="18" charset="0"/>
            </a:rPr>
            <a:t>We use Local Missionaries to reach the local needs of the mission field</a:t>
          </a:r>
        </a:p>
      </dgm:t>
    </dgm:pt>
    <dgm:pt modelId="{D2181DA3-13CD-4059-8D72-7C77733280FB}" type="parTrans" cxnId="{A5281358-9CC5-4193-B62F-5BBDCACE661C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CDCA8361-AFFE-44A6-807E-A02E5EE7810D}" type="sibTrans" cxnId="{A5281358-9CC5-4193-B62F-5BBDCACE661C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B158F31B-450C-46B0-8D97-A67FB013D570}">
      <dgm:prSet custT="1"/>
      <dgm:spPr/>
      <dgm:t>
        <a:bodyPr/>
        <a:lstStyle/>
        <a:p>
          <a:pPr algn="ctr"/>
          <a:endParaRPr lang="en-GB" sz="1000" dirty="0" smtClean="0">
            <a:solidFill>
              <a:srgbClr val="7030A0"/>
            </a:solidFill>
            <a:latin typeface="Castellar" pitchFamily="18" charset="0"/>
          </a:endParaRPr>
        </a:p>
      </dgm:t>
    </dgm:pt>
    <dgm:pt modelId="{EA785BF6-A68A-4254-A640-3FDB1D37B7DF}" type="parTrans" cxnId="{92EA665C-EF42-42D4-841C-EF2476AFEB55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2A91185D-763D-43A1-B321-E7DA7BF65CC4}" type="sibTrans" cxnId="{92EA665C-EF42-42D4-841C-EF2476AFEB55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3E5E58DB-1599-4333-9F85-310583AE31B1}">
      <dgm:prSet phldrT="[Text]" custT="1"/>
      <dgm:spPr/>
      <dgm:t>
        <a:bodyPr/>
        <a:lstStyle/>
        <a:p>
          <a:endParaRPr lang="en-GB" sz="1600" dirty="0">
            <a:solidFill>
              <a:srgbClr val="7030A0"/>
            </a:solidFill>
            <a:latin typeface="Castellar" pitchFamily="18" charset="0"/>
          </a:endParaRPr>
        </a:p>
      </dgm:t>
    </dgm:pt>
    <dgm:pt modelId="{3B1A90D8-AC1A-4176-89B5-FC215FBA3D79}" type="sibTrans" cxnId="{A2793F00-F1D7-4CF1-858C-E0BA248DF7C1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3D10AFAA-EFAC-420E-94F3-09C59400C873}" type="parTrans" cxnId="{A2793F00-F1D7-4CF1-858C-E0BA248DF7C1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E90610EC-C798-4C0F-A516-6924BD5443C5}">
      <dgm:prSet phldrT="[Text]" custT="1"/>
      <dgm:spPr/>
      <dgm:t>
        <a:bodyPr/>
        <a:lstStyle/>
        <a:p>
          <a:endParaRPr lang="en-GB" sz="1600" dirty="0">
            <a:solidFill>
              <a:srgbClr val="7030A0"/>
            </a:solidFill>
            <a:latin typeface="Castellar" pitchFamily="18" charset="0"/>
          </a:endParaRPr>
        </a:p>
      </dgm:t>
    </dgm:pt>
    <dgm:pt modelId="{4B857E51-7418-4008-8D50-B81F09AC153A}" type="sibTrans" cxnId="{BBF00C70-2837-49EA-8C74-0D4DB210561B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10E98BEB-60B1-4606-A5B9-F059476723FF}" type="parTrans" cxnId="{BBF00C70-2837-49EA-8C74-0D4DB210561B}">
      <dgm:prSet/>
      <dgm:spPr/>
      <dgm:t>
        <a:bodyPr/>
        <a:lstStyle/>
        <a:p>
          <a:endParaRPr lang="en-GB" sz="1400">
            <a:solidFill>
              <a:srgbClr val="7030A0"/>
            </a:solidFill>
            <a:latin typeface="Castellar" pitchFamily="18" charset="0"/>
          </a:endParaRPr>
        </a:p>
      </dgm:t>
    </dgm:pt>
    <dgm:pt modelId="{7E23BA4F-BE4C-4145-8F6D-6BA3883D30C4}" type="pres">
      <dgm:prSet presAssocID="{EAE6DBD7-7DA5-47C3-B850-824A8094945B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GB"/>
        </a:p>
      </dgm:t>
    </dgm:pt>
    <dgm:pt modelId="{82210E5C-ED25-406F-BF7C-65AD77D52310}" type="pres">
      <dgm:prSet presAssocID="{CF02941F-46CC-403C-B069-A3AD456A4300}" presName="parenttextcomposite" presStyleCnt="0"/>
      <dgm:spPr/>
    </dgm:pt>
    <dgm:pt modelId="{13C844B2-09A3-4FB3-A2B3-54BF3B2BE8D4}" type="pres">
      <dgm:prSet presAssocID="{CF02941F-46CC-403C-B069-A3AD456A4300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0FA18E-E659-4BEF-99E2-61D8429EA29C}" type="pres">
      <dgm:prSet presAssocID="{CF02941F-46CC-403C-B069-A3AD456A4300}" presName="composite" presStyleCnt="0"/>
      <dgm:spPr/>
    </dgm:pt>
    <dgm:pt modelId="{9C979CD0-A477-42EC-A98A-92E0C0BB3E16}" type="pres">
      <dgm:prSet presAssocID="{CF02941F-46CC-403C-B069-A3AD456A4300}" presName="chevron1" presStyleLbl="alignNode1" presStyleIdx="0" presStyleCnt="21"/>
      <dgm:spPr/>
    </dgm:pt>
    <dgm:pt modelId="{3AB644D9-4A6A-4953-B719-59790A845D9F}" type="pres">
      <dgm:prSet presAssocID="{CF02941F-46CC-403C-B069-A3AD456A4300}" presName="chevron2" presStyleLbl="alignNode1" presStyleIdx="1" presStyleCnt="21"/>
      <dgm:spPr/>
    </dgm:pt>
    <dgm:pt modelId="{F33398BF-1433-4B6E-96A9-43EAB9DFF65D}" type="pres">
      <dgm:prSet presAssocID="{CF02941F-46CC-403C-B069-A3AD456A4300}" presName="chevron3" presStyleLbl="alignNode1" presStyleIdx="2" presStyleCnt="21"/>
      <dgm:spPr/>
    </dgm:pt>
    <dgm:pt modelId="{8CAECDD8-E19D-4D51-94F8-840FF6E006DB}" type="pres">
      <dgm:prSet presAssocID="{CF02941F-46CC-403C-B069-A3AD456A4300}" presName="chevron4" presStyleLbl="alignNode1" presStyleIdx="3" presStyleCnt="21"/>
      <dgm:spPr/>
    </dgm:pt>
    <dgm:pt modelId="{DFB85E20-550E-4053-A54F-67FDB0DED483}" type="pres">
      <dgm:prSet presAssocID="{CF02941F-46CC-403C-B069-A3AD456A4300}" presName="chevron5" presStyleLbl="alignNode1" presStyleIdx="4" presStyleCnt="21"/>
      <dgm:spPr/>
    </dgm:pt>
    <dgm:pt modelId="{ADD2F646-5548-4722-AA30-58047AAF54D1}" type="pres">
      <dgm:prSet presAssocID="{CF02941F-46CC-403C-B069-A3AD456A4300}" presName="chevron6" presStyleLbl="alignNode1" presStyleIdx="5" presStyleCnt="21"/>
      <dgm:spPr/>
    </dgm:pt>
    <dgm:pt modelId="{389AB5EE-B591-4A50-996B-0A1227C24E75}" type="pres">
      <dgm:prSet presAssocID="{CF02941F-46CC-403C-B069-A3AD456A4300}" presName="chevron7" presStyleLbl="alignNode1" presStyleIdx="6" presStyleCnt="21"/>
      <dgm:spPr/>
    </dgm:pt>
    <dgm:pt modelId="{CA634A4B-F55D-4C0A-A7B7-665DDE0FEB64}" type="pres">
      <dgm:prSet presAssocID="{CF02941F-46CC-403C-B069-A3AD456A4300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AA91C8-ED4F-4BD5-851E-336305F97308}" type="pres">
      <dgm:prSet presAssocID="{FA625702-051C-4A23-8576-2D1ABB8A1517}" presName="sibTrans" presStyleCnt="0"/>
      <dgm:spPr/>
    </dgm:pt>
    <dgm:pt modelId="{9F1B3C7F-8329-4ED3-8969-A3FCD543D060}" type="pres">
      <dgm:prSet presAssocID="{3E5E58DB-1599-4333-9F85-310583AE31B1}" presName="parenttextcomposite" presStyleCnt="0"/>
      <dgm:spPr/>
    </dgm:pt>
    <dgm:pt modelId="{E41F51BA-C71B-48EA-87FE-B2A2EE0C8039}" type="pres">
      <dgm:prSet presAssocID="{3E5E58DB-1599-4333-9F85-310583AE31B1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587CE3-500E-4294-9B95-546145AD1176}" type="pres">
      <dgm:prSet presAssocID="{3E5E58DB-1599-4333-9F85-310583AE31B1}" presName="composite" presStyleCnt="0"/>
      <dgm:spPr/>
    </dgm:pt>
    <dgm:pt modelId="{F3EA8E80-9CE2-42A5-825C-2DAC9547EDAA}" type="pres">
      <dgm:prSet presAssocID="{3E5E58DB-1599-4333-9F85-310583AE31B1}" presName="chevron1" presStyleLbl="alignNode1" presStyleIdx="7" presStyleCnt="21"/>
      <dgm:spPr/>
    </dgm:pt>
    <dgm:pt modelId="{96AA7DFF-E79B-4554-94ED-5097B93A5D60}" type="pres">
      <dgm:prSet presAssocID="{3E5E58DB-1599-4333-9F85-310583AE31B1}" presName="chevron2" presStyleLbl="alignNode1" presStyleIdx="8" presStyleCnt="21"/>
      <dgm:spPr/>
    </dgm:pt>
    <dgm:pt modelId="{56C8364D-108D-43A5-A581-3A800E2123A3}" type="pres">
      <dgm:prSet presAssocID="{3E5E58DB-1599-4333-9F85-310583AE31B1}" presName="chevron3" presStyleLbl="alignNode1" presStyleIdx="9" presStyleCnt="21"/>
      <dgm:spPr/>
    </dgm:pt>
    <dgm:pt modelId="{4633DDF6-B312-4982-9198-72DC75411AA1}" type="pres">
      <dgm:prSet presAssocID="{3E5E58DB-1599-4333-9F85-310583AE31B1}" presName="chevron4" presStyleLbl="alignNode1" presStyleIdx="10" presStyleCnt="21"/>
      <dgm:spPr/>
    </dgm:pt>
    <dgm:pt modelId="{97929052-7025-4479-B404-6BF9C48FF191}" type="pres">
      <dgm:prSet presAssocID="{3E5E58DB-1599-4333-9F85-310583AE31B1}" presName="chevron5" presStyleLbl="alignNode1" presStyleIdx="11" presStyleCnt="21"/>
      <dgm:spPr/>
    </dgm:pt>
    <dgm:pt modelId="{198DD469-CC7B-45A2-84A3-0DF8DEAAB7CC}" type="pres">
      <dgm:prSet presAssocID="{3E5E58DB-1599-4333-9F85-310583AE31B1}" presName="chevron6" presStyleLbl="alignNode1" presStyleIdx="12" presStyleCnt="21"/>
      <dgm:spPr/>
    </dgm:pt>
    <dgm:pt modelId="{2015E082-F0C0-4DD2-9CDD-923BE0F54327}" type="pres">
      <dgm:prSet presAssocID="{3E5E58DB-1599-4333-9F85-310583AE31B1}" presName="chevron7" presStyleLbl="alignNode1" presStyleIdx="13" presStyleCnt="21"/>
      <dgm:spPr/>
    </dgm:pt>
    <dgm:pt modelId="{EC6D430F-1558-49E7-906E-A3699E630AA8}" type="pres">
      <dgm:prSet presAssocID="{3E5E58DB-1599-4333-9F85-310583AE31B1}" presName="childtext" presStyleLbl="solidFgAcc1" presStyleIdx="1" presStyleCnt="3" custScaleX="99435" custScaleY="10283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1C0500-779A-48FC-8C2A-EA3BA26726E6}" type="pres">
      <dgm:prSet presAssocID="{3B1A90D8-AC1A-4176-89B5-FC215FBA3D79}" presName="sibTrans" presStyleCnt="0"/>
      <dgm:spPr/>
    </dgm:pt>
    <dgm:pt modelId="{17DF8A91-D427-4717-8177-9D3B1A9D6060}" type="pres">
      <dgm:prSet presAssocID="{E90610EC-C798-4C0F-A516-6924BD5443C5}" presName="parenttextcomposite" presStyleCnt="0"/>
      <dgm:spPr/>
    </dgm:pt>
    <dgm:pt modelId="{31064C8D-C89E-42F7-9C64-44DDE6C0B9FE}" type="pres">
      <dgm:prSet presAssocID="{E90610EC-C798-4C0F-A516-6924BD5443C5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62DD16-4419-4BE1-B64F-CBE691FA9AFA}" type="pres">
      <dgm:prSet presAssocID="{E90610EC-C798-4C0F-A516-6924BD5443C5}" presName="composite" presStyleCnt="0"/>
      <dgm:spPr/>
    </dgm:pt>
    <dgm:pt modelId="{64FBE0A1-0AD5-4005-90CC-480F2607E766}" type="pres">
      <dgm:prSet presAssocID="{E90610EC-C798-4C0F-A516-6924BD5443C5}" presName="chevron1" presStyleLbl="alignNode1" presStyleIdx="14" presStyleCnt="21"/>
      <dgm:spPr/>
    </dgm:pt>
    <dgm:pt modelId="{372444BB-08EC-4D2D-8371-86974C9E6BCE}" type="pres">
      <dgm:prSet presAssocID="{E90610EC-C798-4C0F-A516-6924BD5443C5}" presName="chevron2" presStyleLbl="alignNode1" presStyleIdx="15" presStyleCnt="21"/>
      <dgm:spPr/>
    </dgm:pt>
    <dgm:pt modelId="{1A612C8B-870B-4D17-AB62-3CC0A24FCAA1}" type="pres">
      <dgm:prSet presAssocID="{E90610EC-C798-4C0F-A516-6924BD5443C5}" presName="chevron3" presStyleLbl="alignNode1" presStyleIdx="16" presStyleCnt="21"/>
      <dgm:spPr/>
    </dgm:pt>
    <dgm:pt modelId="{BD8D3864-7083-4297-8DF1-C96BC5CE00D5}" type="pres">
      <dgm:prSet presAssocID="{E90610EC-C798-4C0F-A516-6924BD5443C5}" presName="chevron4" presStyleLbl="alignNode1" presStyleIdx="17" presStyleCnt="21"/>
      <dgm:spPr/>
    </dgm:pt>
    <dgm:pt modelId="{2D1AEE81-23EC-4DF7-89B2-6BC60BD86CE3}" type="pres">
      <dgm:prSet presAssocID="{E90610EC-C798-4C0F-A516-6924BD5443C5}" presName="chevron5" presStyleLbl="alignNode1" presStyleIdx="18" presStyleCnt="21"/>
      <dgm:spPr/>
    </dgm:pt>
    <dgm:pt modelId="{F36E5969-1C00-4C6B-9D1D-63C1FDC184F5}" type="pres">
      <dgm:prSet presAssocID="{E90610EC-C798-4C0F-A516-6924BD5443C5}" presName="chevron6" presStyleLbl="alignNode1" presStyleIdx="19" presStyleCnt="21"/>
      <dgm:spPr/>
    </dgm:pt>
    <dgm:pt modelId="{AEB6E78B-0E55-49AC-96A0-2CC940218CE2}" type="pres">
      <dgm:prSet presAssocID="{E90610EC-C798-4C0F-A516-6924BD5443C5}" presName="chevron7" presStyleLbl="alignNode1" presStyleIdx="20" presStyleCnt="21"/>
      <dgm:spPr/>
    </dgm:pt>
    <dgm:pt modelId="{73E7BF21-20A8-4DD6-B924-19667CC6BF56}" type="pres">
      <dgm:prSet presAssocID="{E90610EC-C798-4C0F-A516-6924BD5443C5}" presName="childtext" presStyleLbl="solidFgAcc1" presStyleIdx="2" presStyleCnt="3" custScaleX="99435" custScaleY="10007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C09AC47-9FF2-4D95-A390-DE190610C486}" type="presOf" srcId="{F224A63E-B4FE-471A-A0C8-61A4ACAB1C56}" destId="{73E7BF21-20A8-4DD6-B924-19667CC6BF56}" srcOrd="0" destOrd="0" presId="urn:microsoft.com/office/officeart/2008/layout/VerticalAccentList"/>
    <dgm:cxn modelId="{4AC6FD9A-86CB-46D9-B27A-2B7473AEB171}" type="presOf" srcId="{E581BF66-A80A-4EDC-AB7E-D543E30B8745}" destId="{CA634A4B-F55D-4C0A-A7B7-665DDE0FEB64}" srcOrd="0" destOrd="0" presId="urn:microsoft.com/office/officeart/2008/layout/VerticalAccentList"/>
    <dgm:cxn modelId="{92EA665C-EF42-42D4-841C-EF2476AFEB55}" srcId="{CF02941F-46CC-403C-B069-A3AD456A4300}" destId="{B158F31B-450C-46B0-8D97-A67FB013D570}" srcOrd="2" destOrd="0" parTransId="{EA785BF6-A68A-4254-A640-3FDB1D37B7DF}" sibTransId="{2A91185D-763D-43A1-B321-E7DA7BF65CC4}"/>
    <dgm:cxn modelId="{EC9C0EA8-FE17-4A91-9DA0-E7B28C665BB9}" type="presOf" srcId="{65488D6A-319C-4587-AF3E-398FFD73410E}" destId="{EC6D430F-1558-49E7-906E-A3699E630AA8}" srcOrd="0" destOrd="0" presId="urn:microsoft.com/office/officeart/2008/layout/VerticalAccentList"/>
    <dgm:cxn modelId="{A5281358-9CC5-4193-B62F-5BBDCACE661C}" srcId="{CF02941F-46CC-403C-B069-A3AD456A4300}" destId="{491EF8C3-54FE-451D-9DB0-BDADA1E324A0}" srcOrd="1" destOrd="0" parTransId="{D2181DA3-13CD-4059-8D72-7C77733280FB}" sibTransId="{CDCA8361-AFFE-44A6-807E-A02E5EE7810D}"/>
    <dgm:cxn modelId="{44BFEA00-0F3E-41A0-8741-2200FE571CA4}" srcId="{EAE6DBD7-7DA5-47C3-B850-824A8094945B}" destId="{CF02941F-46CC-403C-B069-A3AD456A4300}" srcOrd="0" destOrd="0" parTransId="{ACCC2497-9009-418A-B920-D015C2A69ECF}" sibTransId="{FA625702-051C-4A23-8576-2D1ABB8A1517}"/>
    <dgm:cxn modelId="{C42CC3A4-6E9A-46CF-B6B9-FF14B1951FAA}" type="presOf" srcId="{EAE6DBD7-7DA5-47C3-B850-824A8094945B}" destId="{7E23BA4F-BE4C-4145-8F6D-6BA3883D30C4}" srcOrd="0" destOrd="0" presId="urn:microsoft.com/office/officeart/2008/layout/VerticalAccentList"/>
    <dgm:cxn modelId="{AFB6C646-3516-4691-BC5D-33C8F9644CFD}" type="presOf" srcId="{CF02941F-46CC-403C-B069-A3AD456A4300}" destId="{13C844B2-09A3-4FB3-A2B3-54BF3B2BE8D4}" srcOrd="0" destOrd="0" presId="urn:microsoft.com/office/officeart/2008/layout/VerticalAccentList"/>
    <dgm:cxn modelId="{A2793F00-F1D7-4CF1-858C-E0BA248DF7C1}" srcId="{EAE6DBD7-7DA5-47C3-B850-824A8094945B}" destId="{3E5E58DB-1599-4333-9F85-310583AE31B1}" srcOrd="1" destOrd="0" parTransId="{3D10AFAA-EFAC-420E-94F3-09C59400C873}" sibTransId="{3B1A90D8-AC1A-4176-89B5-FC215FBA3D79}"/>
    <dgm:cxn modelId="{5EA64742-4ADB-4CD0-A107-60923D9CBF0C}" srcId="{E90610EC-C798-4C0F-A516-6924BD5443C5}" destId="{F224A63E-B4FE-471A-A0C8-61A4ACAB1C56}" srcOrd="0" destOrd="0" parTransId="{D0204FA2-BAE7-4E0F-92D4-428A4D610695}" sibTransId="{55B7A3F8-81CB-4D88-B949-EDF4069424D1}"/>
    <dgm:cxn modelId="{BBF00C70-2837-49EA-8C74-0D4DB210561B}" srcId="{EAE6DBD7-7DA5-47C3-B850-824A8094945B}" destId="{E90610EC-C798-4C0F-A516-6924BD5443C5}" srcOrd="2" destOrd="0" parTransId="{10E98BEB-60B1-4606-A5B9-F059476723FF}" sibTransId="{4B857E51-7418-4008-8D50-B81F09AC153A}"/>
    <dgm:cxn modelId="{D6D05606-6BE4-430D-92DA-9CB68D0CDEBC}" type="presOf" srcId="{3E5E58DB-1599-4333-9F85-310583AE31B1}" destId="{E41F51BA-C71B-48EA-87FE-B2A2EE0C8039}" srcOrd="0" destOrd="0" presId="urn:microsoft.com/office/officeart/2008/layout/VerticalAccentList"/>
    <dgm:cxn modelId="{DDB18203-DA13-4DD1-BAD2-19266102AE4B}" srcId="{CF02941F-46CC-403C-B069-A3AD456A4300}" destId="{E581BF66-A80A-4EDC-AB7E-D543E30B8745}" srcOrd="0" destOrd="0" parTransId="{150EC014-8828-4CDB-A740-667F49A31D65}" sibTransId="{F42BE936-7B93-4DAA-96CF-7BCD82F78E35}"/>
    <dgm:cxn modelId="{B40AACE4-603A-45DF-A3F6-B2AE519464DD}" type="presOf" srcId="{491EF8C3-54FE-451D-9DB0-BDADA1E324A0}" destId="{CA634A4B-F55D-4C0A-A7B7-665DDE0FEB64}" srcOrd="0" destOrd="1" presId="urn:microsoft.com/office/officeart/2008/layout/VerticalAccentList"/>
    <dgm:cxn modelId="{0E97B378-2882-40C3-B5B6-85819D9F54E0}" type="presOf" srcId="{E90610EC-C798-4C0F-A516-6924BD5443C5}" destId="{31064C8D-C89E-42F7-9C64-44DDE6C0B9FE}" srcOrd="0" destOrd="0" presId="urn:microsoft.com/office/officeart/2008/layout/VerticalAccentList"/>
    <dgm:cxn modelId="{6D0F2EF3-206B-4241-9931-7C27851E023B}" srcId="{3E5E58DB-1599-4333-9F85-310583AE31B1}" destId="{65488D6A-319C-4587-AF3E-398FFD73410E}" srcOrd="0" destOrd="0" parTransId="{EEDC328B-16D8-4AFE-97E8-DF4741D07AB3}" sibTransId="{D9C2482C-E69B-4340-837F-B428238A1881}"/>
    <dgm:cxn modelId="{B5651789-3050-4842-8941-2565A3588129}" type="presOf" srcId="{B158F31B-450C-46B0-8D97-A67FB013D570}" destId="{CA634A4B-F55D-4C0A-A7B7-665DDE0FEB64}" srcOrd="0" destOrd="2" presId="urn:microsoft.com/office/officeart/2008/layout/VerticalAccentList"/>
    <dgm:cxn modelId="{EA8C3212-B327-4884-84ED-218B9E245529}" type="presParOf" srcId="{7E23BA4F-BE4C-4145-8F6D-6BA3883D30C4}" destId="{82210E5C-ED25-406F-BF7C-65AD77D52310}" srcOrd="0" destOrd="0" presId="urn:microsoft.com/office/officeart/2008/layout/VerticalAccentList"/>
    <dgm:cxn modelId="{B970B32F-848B-4024-82B3-21721D8A4F62}" type="presParOf" srcId="{82210E5C-ED25-406F-BF7C-65AD77D52310}" destId="{13C844B2-09A3-4FB3-A2B3-54BF3B2BE8D4}" srcOrd="0" destOrd="0" presId="urn:microsoft.com/office/officeart/2008/layout/VerticalAccentList"/>
    <dgm:cxn modelId="{D3D0A4E5-FF3C-4C55-8EFE-CC8112EDB189}" type="presParOf" srcId="{7E23BA4F-BE4C-4145-8F6D-6BA3883D30C4}" destId="{A70FA18E-E659-4BEF-99E2-61D8429EA29C}" srcOrd="1" destOrd="0" presId="urn:microsoft.com/office/officeart/2008/layout/VerticalAccentList"/>
    <dgm:cxn modelId="{04F655A1-B68C-4F55-8CE0-34A2C07E22E3}" type="presParOf" srcId="{A70FA18E-E659-4BEF-99E2-61D8429EA29C}" destId="{9C979CD0-A477-42EC-A98A-92E0C0BB3E16}" srcOrd="0" destOrd="0" presId="urn:microsoft.com/office/officeart/2008/layout/VerticalAccentList"/>
    <dgm:cxn modelId="{113F891F-F0FE-4AA9-AB3A-B0CD6901D42E}" type="presParOf" srcId="{A70FA18E-E659-4BEF-99E2-61D8429EA29C}" destId="{3AB644D9-4A6A-4953-B719-59790A845D9F}" srcOrd="1" destOrd="0" presId="urn:microsoft.com/office/officeart/2008/layout/VerticalAccentList"/>
    <dgm:cxn modelId="{E8089009-F320-4756-90FB-E9289A31C4BB}" type="presParOf" srcId="{A70FA18E-E659-4BEF-99E2-61D8429EA29C}" destId="{F33398BF-1433-4B6E-96A9-43EAB9DFF65D}" srcOrd="2" destOrd="0" presId="urn:microsoft.com/office/officeart/2008/layout/VerticalAccentList"/>
    <dgm:cxn modelId="{B3702DDE-9EB4-4FB2-894E-93CBD14CBF59}" type="presParOf" srcId="{A70FA18E-E659-4BEF-99E2-61D8429EA29C}" destId="{8CAECDD8-E19D-4D51-94F8-840FF6E006DB}" srcOrd="3" destOrd="0" presId="urn:microsoft.com/office/officeart/2008/layout/VerticalAccentList"/>
    <dgm:cxn modelId="{366A3233-C75F-4220-9676-181A5D6BC69E}" type="presParOf" srcId="{A70FA18E-E659-4BEF-99E2-61D8429EA29C}" destId="{DFB85E20-550E-4053-A54F-67FDB0DED483}" srcOrd="4" destOrd="0" presId="urn:microsoft.com/office/officeart/2008/layout/VerticalAccentList"/>
    <dgm:cxn modelId="{8415D80A-47FE-4956-A6E0-6A6EBFF99D36}" type="presParOf" srcId="{A70FA18E-E659-4BEF-99E2-61D8429EA29C}" destId="{ADD2F646-5548-4722-AA30-58047AAF54D1}" srcOrd="5" destOrd="0" presId="urn:microsoft.com/office/officeart/2008/layout/VerticalAccentList"/>
    <dgm:cxn modelId="{C7F80D72-8CAD-41DE-B332-7F453BAEB22F}" type="presParOf" srcId="{A70FA18E-E659-4BEF-99E2-61D8429EA29C}" destId="{389AB5EE-B591-4A50-996B-0A1227C24E75}" srcOrd="6" destOrd="0" presId="urn:microsoft.com/office/officeart/2008/layout/VerticalAccentList"/>
    <dgm:cxn modelId="{E9C2C574-33DB-44E3-8A37-CE4C352C418F}" type="presParOf" srcId="{A70FA18E-E659-4BEF-99E2-61D8429EA29C}" destId="{CA634A4B-F55D-4C0A-A7B7-665DDE0FEB64}" srcOrd="7" destOrd="0" presId="urn:microsoft.com/office/officeart/2008/layout/VerticalAccentList"/>
    <dgm:cxn modelId="{07D0A035-CE50-42A0-BBB0-98AD50D96F9D}" type="presParOf" srcId="{7E23BA4F-BE4C-4145-8F6D-6BA3883D30C4}" destId="{D5AA91C8-ED4F-4BD5-851E-336305F97308}" srcOrd="2" destOrd="0" presId="urn:microsoft.com/office/officeart/2008/layout/VerticalAccentList"/>
    <dgm:cxn modelId="{6FCD750F-567C-47C0-9E9F-C930DA63AA87}" type="presParOf" srcId="{7E23BA4F-BE4C-4145-8F6D-6BA3883D30C4}" destId="{9F1B3C7F-8329-4ED3-8969-A3FCD543D060}" srcOrd="3" destOrd="0" presId="urn:microsoft.com/office/officeart/2008/layout/VerticalAccentList"/>
    <dgm:cxn modelId="{9B8A446D-2537-4E8E-BA3A-4E5545A10BF3}" type="presParOf" srcId="{9F1B3C7F-8329-4ED3-8969-A3FCD543D060}" destId="{E41F51BA-C71B-48EA-87FE-B2A2EE0C8039}" srcOrd="0" destOrd="0" presId="urn:microsoft.com/office/officeart/2008/layout/VerticalAccentList"/>
    <dgm:cxn modelId="{C8610F89-7B32-4987-9B22-B9D5DFBFC054}" type="presParOf" srcId="{7E23BA4F-BE4C-4145-8F6D-6BA3883D30C4}" destId="{95587CE3-500E-4294-9B95-546145AD1176}" srcOrd="4" destOrd="0" presId="urn:microsoft.com/office/officeart/2008/layout/VerticalAccentList"/>
    <dgm:cxn modelId="{79DF4BFD-7CBB-45C8-9A1C-0DCF86B6FA18}" type="presParOf" srcId="{95587CE3-500E-4294-9B95-546145AD1176}" destId="{F3EA8E80-9CE2-42A5-825C-2DAC9547EDAA}" srcOrd="0" destOrd="0" presId="urn:microsoft.com/office/officeart/2008/layout/VerticalAccentList"/>
    <dgm:cxn modelId="{2650E8E8-4092-43FE-8949-916EBF36BECF}" type="presParOf" srcId="{95587CE3-500E-4294-9B95-546145AD1176}" destId="{96AA7DFF-E79B-4554-94ED-5097B93A5D60}" srcOrd="1" destOrd="0" presId="urn:microsoft.com/office/officeart/2008/layout/VerticalAccentList"/>
    <dgm:cxn modelId="{0900B60B-E58E-4591-8418-6DE0722466A1}" type="presParOf" srcId="{95587CE3-500E-4294-9B95-546145AD1176}" destId="{56C8364D-108D-43A5-A581-3A800E2123A3}" srcOrd="2" destOrd="0" presId="urn:microsoft.com/office/officeart/2008/layout/VerticalAccentList"/>
    <dgm:cxn modelId="{9592F96A-FCA7-4E60-B9EC-1A1B94F97073}" type="presParOf" srcId="{95587CE3-500E-4294-9B95-546145AD1176}" destId="{4633DDF6-B312-4982-9198-72DC75411AA1}" srcOrd="3" destOrd="0" presId="urn:microsoft.com/office/officeart/2008/layout/VerticalAccentList"/>
    <dgm:cxn modelId="{084E6F56-B90F-491E-A675-51D7ABF0C336}" type="presParOf" srcId="{95587CE3-500E-4294-9B95-546145AD1176}" destId="{97929052-7025-4479-B404-6BF9C48FF191}" srcOrd="4" destOrd="0" presId="urn:microsoft.com/office/officeart/2008/layout/VerticalAccentList"/>
    <dgm:cxn modelId="{C836F5FF-C2A5-4A12-B861-BCA49137E055}" type="presParOf" srcId="{95587CE3-500E-4294-9B95-546145AD1176}" destId="{198DD469-CC7B-45A2-84A3-0DF8DEAAB7CC}" srcOrd="5" destOrd="0" presId="urn:microsoft.com/office/officeart/2008/layout/VerticalAccentList"/>
    <dgm:cxn modelId="{464E7356-E7F1-48BE-A154-206B3782EE3F}" type="presParOf" srcId="{95587CE3-500E-4294-9B95-546145AD1176}" destId="{2015E082-F0C0-4DD2-9CDD-923BE0F54327}" srcOrd="6" destOrd="0" presId="urn:microsoft.com/office/officeart/2008/layout/VerticalAccentList"/>
    <dgm:cxn modelId="{36A579CF-4699-4DB8-AD96-3243328D8D86}" type="presParOf" srcId="{95587CE3-500E-4294-9B95-546145AD1176}" destId="{EC6D430F-1558-49E7-906E-A3699E630AA8}" srcOrd="7" destOrd="0" presId="urn:microsoft.com/office/officeart/2008/layout/VerticalAccentList"/>
    <dgm:cxn modelId="{00E90997-B657-466A-8B39-572074E6B56E}" type="presParOf" srcId="{7E23BA4F-BE4C-4145-8F6D-6BA3883D30C4}" destId="{951C0500-779A-48FC-8C2A-EA3BA26726E6}" srcOrd="5" destOrd="0" presId="urn:microsoft.com/office/officeart/2008/layout/VerticalAccentList"/>
    <dgm:cxn modelId="{510E85B1-4E00-4513-B43F-DC12E93DB50A}" type="presParOf" srcId="{7E23BA4F-BE4C-4145-8F6D-6BA3883D30C4}" destId="{17DF8A91-D427-4717-8177-9D3B1A9D6060}" srcOrd="6" destOrd="0" presId="urn:microsoft.com/office/officeart/2008/layout/VerticalAccentList"/>
    <dgm:cxn modelId="{AE1FB223-5BCC-4103-969F-D4D6372C4274}" type="presParOf" srcId="{17DF8A91-D427-4717-8177-9D3B1A9D6060}" destId="{31064C8D-C89E-42F7-9C64-44DDE6C0B9FE}" srcOrd="0" destOrd="0" presId="urn:microsoft.com/office/officeart/2008/layout/VerticalAccentList"/>
    <dgm:cxn modelId="{EA8B1E8F-6E4F-4178-98AB-BC1491D33247}" type="presParOf" srcId="{7E23BA4F-BE4C-4145-8F6D-6BA3883D30C4}" destId="{4C62DD16-4419-4BE1-B64F-CBE691FA9AFA}" srcOrd="7" destOrd="0" presId="urn:microsoft.com/office/officeart/2008/layout/VerticalAccentList"/>
    <dgm:cxn modelId="{54EC8403-421A-4A0B-BE76-F03551AB1D8C}" type="presParOf" srcId="{4C62DD16-4419-4BE1-B64F-CBE691FA9AFA}" destId="{64FBE0A1-0AD5-4005-90CC-480F2607E766}" srcOrd="0" destOrd="0" presId="urn:microsoft.com/office/officeart/2008/layout/VerticalAccentList"/>
    <dgm:cxn modelId="{5ADEAD34-E28E-4655-8BFD-09D2C527725B}" type="presParOf" srcId="{4C62DD16-4419-4BE1-B64F-CBE691FA9AFA}" destId="{372444BB-08EC-4D2D-8371-86974C9E6BCE}" srcOrd="1" destOrd="0" presId="urn:microsoft.com/office/officeart/2008/layout/VerticalAccentList"/>
    <dgm:cxn modelId="{15CDEC88-CDF2-4DA4-840D-AC631F004C7E}" type="presParOf" srcId="{4C62DD16-4419-4BE1-B64F-CBE691FA9AFA}" destId="{1A612C8B-870B-4D17-AB62-3CC0A24FCAA1}" srcOrd="2" destOrd="0" presId="urn:microsoft.com/office/officeart/2008/layout/VerticalAccentList"/>
    <dgm:cxn modelId="{800EB341-DC1A-4E59-BA8C-19909878E144}" type="presParOf" srcId="{4C62DD16-4419-4BE1-B64F-CBE691FA9AFA}" destId="{BD8D3864-7083-4297-8DF1-C96BC5CE00D5}" srcOrd="3" destOrd="0" presId="urn:microsoft.com/office/officeart/2008/layout/VerticalAccentList"/>
    <dgm:cxn modelId="{353388FD-E96F-4A84-8EB1-122FF8656FAD}" type="presParOf" srcId="{4C62DD16-4419-4BE1-B64F-CBE691FA9AFA}" destId="{2D1AEE81-23EC-4DF7-89B2-6BC60BD86CE3}" srcOrd="4" destOrd="0" presId="urn:microsoft.com/office/officeart/2008/layout/VerticalAccentList"/>
    <dgm:cxn modelId="{A8D5F4DC-B461-4A9F-BCB6-72694DF36EE7}" type="presParOf" srcId="{4C62DD16-4419-4BE1-B64F-CBE691FA9AFA}" destId="{F36E5969-1C00-4C6B-9D1D-63C1FDC184F5}" srcOrd="5" destOrd="0" presId="urn:microsoft.com/office/officeart/2008/layout/VerticalAccentList"/>
    <dgm:cxn modelId="{B0AEB555-CACB-4A3E-8B62-CF3EDD53522C}" type="presParOf" srcId="{4C62DD16-4419-4BE1-B64F-CBE691FA9AFA}" destId="{AEB6E78B-0E55-49AC-96A0-2CC940218CE2}" srcOrd="6" destOrd="0" presId="urn:microsoft.com/office/officeart/2008/layout/VerticalAccentList"/>
    <dgm:cxn modelId="{4D566CC4-5715-48FE-8C08-F93926741127}" type="presParOf" srcId="{4C62DD16-4419-4BE1-B64F-CBE691FA9AFA}" destId="{73E7BF21-20A8-4DD6-B924-19667CC6BF56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ED3C2D-6BD0-4869-BDAE-4F41E20843D4}" type="doc">
      <dgm:prSet loTypeId="urn:microsoft.com/office/officeart/2008/layout/VerticalAccentList" loCatId="list" qsTypeId="urn:microsoft.com/office/officeart/2005/8/quickstyle/simple1#2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4CCE3DC5-5A66-4F17-B13F-0D560B8564BF}">
      <dgm:prSet phldrT="[Text]" custT="1"/>
      <dgm:spPr/>
      <dgm:t>
        <a:bodyPr/>
        <a:lstStyle/>
        <a:p>
          <a:pPr algn="ctr"/>
          <a:endParaRPr lang="en-GB" sz="1800" b="1" dirty="0">
            <a:solidFill>
              <a:srgbClr val="7030A0"/>
            </a:solidFill>
            <a:latin typeface="Castellar" pitchFamily="18" charset="0"/>
          </a:endParaRPr>
        </a:p>
      </dgm:t>
    </dgm:pt>
    <dgm:pt modelId="{4FAA44BA-9565-4064-A376-0C95BA5723F9}" type="parTrans" cxnId="{3AE39E3D-B9F9-4D4D-AB77-36BD020AC2EF}">
      <dgm:prSet/>
      <dgm:spPr/>
      <dgm:t>
        <a:bodyPr/>
        <a:lstStyle/>
        <a:p>
          <a:pPr algn="ctr"/>
          <a:endParaRPr lang="en-GB" sz="1600" b="1">
            <a:solidFill>
              <a:srgbClr val="7030A0"/>
            </a:solidFill>
            <a:latin typeface="Castellar" pitchFamily="18" charset="0"/>
          </a:endParaRPr>
        </a:p>
      </dgm:t>
    </dgm:pt>
    <dgm:pt modelId="{CA8D15BC-13F1-4A8E-81CD-F1269D9C7586}" type="sibTrans" cxnId="{3AE39E3D-B9F9-4D4D-AB77-36BD020AC2EF}">
      <dgm:prSet/>
      <dgm:spPr/>
      <dgm:t>
        <a:bodyPr/>
        <a:lstStyle/>
        <a:p>
          <a:pPr algn="ctr"/>
          <a:endParaRPr lang="en-GB" sz="1600" b="1">
            <a:solidFill>
              <a:srgbClr val="7030A0"/>
            </a:solidFill>
            <a:latin typeface="Castellar" pitchFamily="18" charset="0"/>
          </a:endParaRPr>
        </a:p>
      </dgm:t>
    </dgm:pt>
    <dgm:pt modelId="{68E8C736-F74E-4576-8F24-3D45C6267B5F}">
      <dgm:prSet phldrT="[Text]" custT="1"/>
      <dgm:spPr/>
      <dgm:t>
        <a:bodyPr/>
        <a:lstStyle/>
        <a:p>
          <a:pPr algn="ctr"/>
          <a:r>
            <a:rPr lang="en-GB" sz="2000" b="1" dirty="0" smtClean="0">
              <a:solidFill>
                <a:srgbClr val="7030A0"/>
              </a:solidFill>
              <a:latin typeface="Castellar" pitchFamily="18" charset="0"/>
            </a:rPr>
            <a:t>Motivation –  Don’t give up			</a:t>
          </a:r>
          <a:endParaRPr lang="en-GB" sz="2000" b="1" dirty="0">
            <a:solidFill>
              <a:srgbClr val="7030A0"/>
            </a:solidFill>
            <a:latin typeface="Castellar" pitchFamily="18" charset="0"/>
          </a:endParaRPr>
        </a:p>
      </dgm:t>
    </dgm:pt>
    <dgm:pt modelId="{DF777F15-8240-4496-AEC2-A665CB70059A}" type="parTrans" cxnId="{EB9BC36D-040B-4BAD-A64C-957C9C8107F3}">
      <dgm:prSet/>
      <dgm:spPr/>
      <dgm:t>
        <a:bodyPr/>
        <a:lstStyle/>
        <a:p>
          <a:pPr algn="ctr"/>
          <a:endParaRPr lang="en-GB" sz="1600" b="1">
            <a:solidFill>
              <a:srgbClr val="7030A0"/>
            </a:solidFill>
            <a:latin typeface="Castellar" pitchFamily="18" charset="0"/>
          </a:endParaRPr>
        </a:p>
      </dgm:t>
    </dgm:pt>
    <dgm:pt modelId="{2763C355-4524-45F7-803D-67FD98B4669E}" type="sibTrans" cxnId="{EB9BC36D-040B-4BAD-A64C-957C9C8107F3}">
      <dgm:prSet/>
      <dgm:spPr/>
      <dgm:t>
        <a:bodyPr/>
        <a:lstStyle/>
        <a:p>
          <a:pPr algn="ctr"/>
          <a:endParaRPr lang="en-GB" sz="1600" b="1">
            <a:solidFill>
              <a:srgbClr val="7030A0"/>
            </a:solidFill>
            <a:latin typeface="Castellar" pitchFamily="18" charset="0"/>
          </a:endParaRPr>
        </a:p>
      </dgm:t>
    </dgm:pt>
    <dgm:pt modelId="{335DBA7E-D265-4CE0-8CFA-059B6FA7E8F1}">
      <dgm:prSet phldrT="[Text]" custT="1"/>
      <dgm:spPr/>
      <dgm:t>
        <a:bodyPr/>
        <a:lstStyle/>
        <a:p>
          <a:pPr algn="ctr"/>
          <a:endParaRPr lang="en-GB" sz="1800" b="1" dirty="0">
            <a:solidFill>
              <a:srgbClr val="7030A0"/>
            </a:solidFill>
            <a:latin typeface="Castellar" pitchFamily="18" charset="0"/>
          </a:endParaRPr>
        </a:p>
      </dgm:t>
    </dgm:pt>
    <dgm:pt modelId="{95EDBAB8-C118-4D84-BB16-C52A1196BBE5}" type="parTrans" cxnId="{021DC6D6-9759-4D74-A194-F7417D6C53B5}">
      <dgm:prSet/>
      <dgm:spPr/>
      <dgm:t>
        <a:bodyPr/>
        <a:lstStyle/>
        <a:p>
          <a:pPr algn="ctr"/>
          <a:endParaRPr lang="en-GB" sz="1600" b="1">
            <a:solidFill>
              <a:srgbClr val="7030A0"/>
            </a:solidFill>
            <a:latin typeface="Castellar" pitchFamily="18" charset="0"/>
          </a:endParaRPr>
        </a:p>
      </dgm:t>
    </dgm:pt>
    <dgm:pt modelId="{25248556-230B-4B98-93D0-6C97D317F7CA}" type="sibTrans" cxnId="{021DC6D6-9759-4D74-A194-F7417D6C53B5}">
      <dgm:prSet/>
      <dgm:spPr/>
      <dgm:t>
        <a:bodyPr/>
        <a:lstStyle/>
        <a:p>
          <a:pPr algn="ctr"/>
          <a:endParaRPr lang="en-GB" sz="1600" b="1">
            <a:solidFill>
              <a:srgbClr val="7030A0"/>
            </a:solidFill>
            <a:latin typeface="Castellar" pitchFamily="18" charset="0"/>
          </a:endParaRPr>
        </a:p>
      </dgm:t>
    </dgm:pt>
    <dgm:pt modelId="{46AA33E6-FE93-44E9-9518-5BE6529211E1}">
      <dgm:prSet phldrT="[Text]" custT="1"/>
      <dgm:spPr/>
      <dgm:t>
        <a:bodyPr/>
        <a:lstStyle/>
        <a:p>
          <a:pPr algn="ctr"/>
          <a:r>
            <a:rPr lang="en-GB" sz="2000" b="1" dirty="0" smtClean="0">
              <a:solidFill>
                <a:srgbClr val="7030A0"/>
              </a:solidFill>
              <a:latin typeface="Castellar" pitchFamily="18" charset="0"/>
            </a:rPr>
            <a:t>Encouragement – Reach the goal</a:t>
          </a:r>
          <a:endParaRPr lang="en-GB" sz="2000" b="1" dirty="0">
            <a:solidFill>
              <a:srgbClr val="7030A0"/>
            </a:solidFill>
            <a:latin typeface="Castellar" pitchFamily="18" charset="0"/>
          </a:endParaRPr>
        </a:p>
      </dgm:t>
    </dgm:pt>
    <dgm:pt modelId="{5C37B265-908E-463B-B998-716643B08877}" type="parTrans" cxnId="{14B2B25E-B12F-49C6-BA3A-802A58160654}">
      <dgm:prSet/>
      <dgm:spPr/>
      <dgm:t>
        <a:bodyPr/>
        <a:lstStyle/>
        <a:p>
          <a:pPr algn="ctr"/>
          <a:endParaRPr lang="en-GB" sz="1600" b="1">
            <a:solidFill>
              <a:srgbClr val="7030A0"/>
            </a:solidFill>
            <a:latin typeface="Castellar" pitchFamily="18" charset="0"/>
          </a:endParaRPr>
        </a:p>
      </dgm:t>
    </dgm:pt>
    <dgm:pt modelId="{2C5FFE2E-6962-40CA-8E3A-B41CFB34AE6C}" type="sibTrans" cxnId="{14B2B25E-B12F-49C6-BA3A-802A58160654}">
      <dgm:prSet/>
      <dgm:spPr/>
      <dgm:t>
        <a:bodyPr/>
        <a:lstStyle/>
        <a:p>
          <a:pPr algn="ctr"/>
          <a:endParaRPr lang="en-GB" sz="1600" b="1">
            <a:solidFill>
              <a:srgbClr val="7030A0"/>
            </a:solidFill>
            <a:latin typeface="Castellar" pitchFamily="18" charset="0"/>
          </a:endParaRPr>
        </a:p>
      </dgm:t>
    </dgm:pt>
    <dgm:pt modelId="{2EDE7351-630B-438B-8751-C95443C211F9}">
      <dgm:prSet phldrT="[Text]" custT="1"/>
      <dgm:spPr/>
      <dgm:t>
        <a:bodyPr/>
        <a:lstStyle/>
        <a:p>
          <a:pPr algn="ctr"/>
          <a:endParaRPr lang="en-GB" sz="1800" b="1" dirty="0">
            <a:solidFill>
              <a:srgbClr val="7030A0"/>
            </a:solidFill>
            <a:latin typeface="Castellar" pitchFamily="18" charset="0"/>
          </a:endParaRPr>
        </a:p>
      </dgm:t>
    </dgm:pt>
    <dgm:pt modelId="{05318A94-577F-46CB-B04C-C942AEE2D301}" type="parTrans" cxnId="{597A9224-B064-49D7-BFE2-E9B636514727}">
      <dgm:prSet/>
      <dgm:spPr/>
      <dgm:t>
        <a:bodyPr/>
        <a:lstStyle/>
        <a:p>
          <a:pPr algn="ctr"/>
          <a:endParaRPr lang="en-GB" sz="1600" b="1">
            <a:solidFill>
              <a:srgbClr val="7030A0"/>
            </a:solidFill>
            <a:latin typeface="Castellar" pitchFamily="18" charset="0"/>
          </a:endParaRPr>
        </a:p>
      </dgm:t>
    </dgm:pt>
    <dgm:pt modelId="{00B7A7F3-A2E5-447F-A924-89E6137ACA23}" type="sibTrans" cxnId="{597A9224-B064-49D7-BFE2-E9B636514727}">
      <dgm:prSet/>
      <dgm:spPr/>
      <dgm:t>
        <a:bodyPr/>
        <a:lstStyle/>
        <a:p>
          <a:pPr algn="ctr"/>
          <a:endParaRPr lang="en-GB" sz="1600" b="1">
            <a:solidFill>
              <a:srgbClr val="7030A0"/>
            </a:solidFill>
            <a:latin typeface="Castellar" pitchFamily="18" charset="0"/>
          </a:endParaRPr>
        </a:p>
      </dgm:t>
    </dgm:pt>
    <dgm:pt modelId="{4CC11233-C8A0-498C-A17F-DBDEBE79025D}">
      <dgm:prSet phldrT="[Text]" custT="1"/>
      <dgm:spPr/>
      <dgm:t>
        <a:bodyPr/>
        <a:lstStyle/>
        <a:p>
          <a:pPr algn="ctr"/>
          <a:r>
            <a:rPr lang="en-GB" sz="2000" b="1" dirty="0" smtClean="0">
              <a:solidFill>
                <a:srgbClr val="7030A0"/>
              </a:solidFill>
              <a:latin typeface="Castellar" pitchFamily="18" charset="0"/>
            </a:rPr>
            <a:t>Prayer – CHANGES ALL THINGS</a:t>
          </a:r>
          <a:endParaRPr lang="en-GB" sz="2000" b="1" dirty="0">
            <a:solidFill>
              <a:srgbClr val="7030A0"/>
            </a:solidFill>
            <a:latin typeface="Castellar" pitchFamily="18" charset="0"/>
          </a:endParaRPr>
        </a:p>
      </dgm:t>
    </dgm:pt>
    <dgm:pt modelId="{FA16F74A-125E-4488-950A-0F303B2C894C}" type="parTrans" cxnId="{EB70B9DA-2ABB-4CA6-BF80-E10F8888C4F9}">
      <dgm:prSet/>
      <dgm:spPr/>
      <dgm:t>
        <a:bodyPr/>
        <a:lstStyle/>
        <a:p>
          <a:pPr algn="ctr"/>
          <a:endParaRPr lang="en-GB" sz="1600" b="1">
            <a:solidFill>
              <a:srgbClr val="7030A0"/>
            </a:solidFill>
            <a:latin typeface="Castellar" pitchFamily="18" charset="0"/>
          </a:endParaRPr>
        </a:p>
      </dgm:t>
    </dgm:pt>
    <dgm:pt modelId="{C69F22AC-AC9F-40C9-B497-8F4AF4D18549}" type="sibTrans" cxnId="{EB70B9DA-2ABB-4CA6-BF80-E10F8888C4F9}">
      <dgm:prSet/>
      <dgm:spPr/>
      <dgm:t>
        <a:bodyPr/>
        <a:lstStyle/>
        <a:p>
          <a:pPr algn="ctr"/>
          <a:endParaRPr lang="en-GB" sz="1600" b="1">
            <a:solidFill>
              <a:srgbClr val="7030A0"/>
            </a:solidFill>
            <a:latin typeface="Castellar" pitchFamily="18" charset="0"/>
          </a:endParaRPr>
        </a:p>
      </dgm:t>
    </dgm:pt>
    <dgm:pt modelId="{DA603E9B-4E5B-4970-AA66-0CE14DFD7E54}" type="pres">
      <dgm:prSet presAssocID="{08ED3C2D-6BD0-4869-BDAE-4F41E20843D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GB"/>
        </a:p>
      </dgm:t>
    </dgm:pt>
    <dgm:pt modelId="{67AC491B-A906-436D-918E-B2B7B4BDE0D6}" type="pres">
      <dgm:prSet presAssocID="{4CCE3DC5-5A66-4F17-B13F-0D560B8564BF}" presName="parenttextcomposite" presStyleCnt="0"/>
      <dgm:spPr/>
    </dgm:pt>
    <dgm:pt modelId="{37DC310A-31E9-4F10-8081-60BE55FDE8C9}" type="pres">
      <dgm:prSet presAssocID="{4CCE3DC5-5A66-4F17-B13F-0D560B8564BF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D3A690-1853-41F0-894F-0FA0785B4A2E}" type="pres">
      <dgm:prSet presAssocID="{4CCE3DC5-5A66-4F17-B13F-0D560B8564BF}" presName="composite" presStyleCnt="0"/>
      <dgm:spPr/>
    </dgm:pt>
    <dgm:pt modelId="{534D5342-1F37-4A0C-9FC2-9958C5D9725E}" type="pres">
      <dgm:prSet presAssocID="{4CCE3DC5-5A66-4F17-B13F-0D560B8564BF}" presName="chevron1" presStyleLbl="alignNode1" presStyleIdx="0" presStyleCnt="21"/>
      <dgm:spPr/>
    </dgm:pt>
    <dgm:pt modelId="{E2DD7624-343B-4B41-A283-49A8A9A77B12}" type="pres">
      <dgm:prSet presAssocID="{4CCE3DC5-5A66-4F17-B13F-0D560B8564BF}" presName="chevron2" presStyleLbl="alignNode1" presStyleIdx="1" presStyleCnt="21"/>
      <dgm:spPr/>
    </dgm:pt>
    <dgm:pt modelId="{50410BC6-AF99-4588-B1DE-7A8D5DB66163}" type="pres">
      <dgm:prSet presAssocID="{4CCE3DC5-5A66-4F17-B13F-0D560B8564BF}" presName="chevron3" presStyleLbl="alignNode1" presStyleIdx="2" presStyleCnt="21"/>
      <dgm:spPr/>
    </dgm:pt>
    <dgm:pt modelId="{07D69F82-A3CE-43A5-A814-B9C8BA6A6953}" type="pres">
      <dgm:prSet presAssocID="{4CCE3DC5-5A66-4F17-B13F-0D560B8564BF}" presName="chevron4" presStyleLbl="alignNode1" presStyleIdx="3" presStyleCnt="21"/>
      <dgm:spPr/>
    </dgm:pt>
    <dgm:pt modelId="{C1FF45F8-8CEC-4F61-9675-50230D32DD75}" type="pres">
      <dgm:prSet presAssocID="{4CCE3DC5-5A66-4F17-B13F-0D560B8564BF}" presName="chevron5" presStyleLbl="alignNode1" presStyleIdx="4" presStyleCnt="21"/>
      <dgm:spPr/>
    </dgm:pt>
    <dgm:pt modelId="{554FBFAA-0996-4E30-BF20-3DE2C6BDC7CE}" type="pres">
      <dgm:prSet presAssocID="{4CCE3DC5-5A66-4F17-B13F-0D560B8564BF}" presName="chevron6" presStyleLbl="alignNode1" presStyleIdx="5" presStyleCnt="21"/>
      <dgm:spPr/>
    </dgm:pt>
    <dgm:pt modelId="{2FE23223-7D20-4EC8-8EA1-601EBE3F3F84}" type="pres">
      <dgm:prSet presAssocID="{4CCE3DC5-5A66-4F17-B13F-0D560B8564BF}" presName="chevron7" presStyleLbl="alignNode1" presStyleIdx="6" presStyleCnt="21"/>
      <dgm:spPr/>
    </dgm:pt>
    <dgm:pt modelId="{E266BDEF-E228-4001-B5A0-1C15B23D5ABB}" type="pres">
      <dgm:prSet presAssocID="{4CCE3DC5-5A66-4F17-B13F-0D560B8564BF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9BDDDB-EFDE-4EB9-AB81-D28868ED6758}" type="pres">
      <dgm:prSet presAssocID="{CA8D15BC-13F1-4A8E-81CD-F1269D9C7586}" presName="sibTrans" presStyleCnt="0"/>
      <dgm:spPr/>
    </dgm:pt>
    <dgm:pt modelId="{1A32C725-5157-4F2C-80EA-AF4ADB5C6D4A}" type="pres">
      <dgm:prSet presAssocID="{335DBA7E-D265-4CE0-8CFA-059B6FA7E8F1}" presName="parenttextcomposite" presStyleCnt="0"/>
      <dgm:spPr/>
    </dgm:pt>
    <dgm:pt modelId="{77BFB9C0-8FA6-43F1-9046-C16A8360B01D}" type="pres">
      <dgm:prSet presAssocID="{335DBA7E-D265-4CE0-8CFA-059B6FA7E8F1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76D8E8-57C0-46BF-B79F-D7C1EC28611C}" type="pres">
      <dgm:prSet presAssocID="{335DBA7E-D265-4CE0-8CFA-059B6FA7E8F1}" presName="composite" presStyleCnt="0"/>
      <dgm:spPr/>
    </dgm:pt>
    <dgm:pt modelId="{33ED64D1-BBEB-4E37-8114-7656448160DD}" type="pres">
      <dgm:prSet presAssocID="{335DBA7E-D265-4CE0-8CFA-059B6FA7E8F1}" presName="chevron1" presStyleLbl="alignNode1" presStyleIdx="7" presStyleCnt="21"/>
      <dgm:spPr/>
    </dgm:pt>
    <dgm:pt modelId="{570A6296-F901-4EA1-8AA5-630D24C69C38}" type="pres">
      <dgm:prSet presAssocID="{335DBA7E-D265-4CE0-8CFA-059B6FA7E8F1}" presName="chevron2" presStyleLbl="alignNode1" presStyleIdx="8" presStyleCnt="21"/>
      <dgm:spPr/>
    </dgm:pt>
    <dgm:pt modelId="{4BF950F8-2FA6-41EA-BC44-07A24B8FFC06}" type="pres">
      <dgm:prSet presAssocID="{335DBA7E-D265-4CE0-8CFA-059B6FA7E8F1}" presName="chevron3" presStyleLbl="alignNode1" presStyleIdx="9" presStyleCnt="21"/>
      <dgm:spPr/>
    </dgm:pt>
    <dgm:pt modelId="{FB8CBF4A-B6BE-4B33-9C58-B35C12850B4E}" type="pres">
      <dgm:prSet presAssocID="{335DBA7E-D265-4CE0-8CFA-059B6FA7E8F1}" presName="chevron4" presStyleLbl="alignNode1" presStyleIdx="10" presStyleCnt="21"/>
      <dgm:spPr/>
    </dgm:pt>
    <dgm:pt modelId="{8F41AC4F-13DC-4190-A3D4-24428DEA59E4}" type="pres">
      <dgm:prSet presAssocID="{335DBA7E-D265-4CE0-8CFA-059B6FA7E8F1}" presName="chevron5" presStyleLbl="alignNode1" presStyleIdx="11" presStyleCnt="21"/>
      <dgm:spPr/>
    </dgm:pt>
    <dgm:pt modelId="{220BDD67-0D3E-4AED-819D-335759C86CCD}" type="pres">
      <dgm:prSet presAssocID="{335DBA7E-D265-4CE0-8CFA-059B6FA7E8F1}" presName="chevron6" presStyleLbl="alignNode1" presStyleIdx="12" presStyleCnt="21"/>
      <dgm:spPr/>
    </dgm:pt>
    <dgm:pt modelId="{C0A07C1F-3F2F-4A2F-AE75-D96505603F5B}" type="pres">
      <dgm:prSet presAssocID="{335DBA7E-D265-4CE0-8CFA-059B6FA7E8F1}" presName="chevron7" presStyleLbl="alignNode1" presStyleIdx="13" presStyleCnt="21"/>
      <dgm:spPr/>
    </dgm:pt>
    <dgm:pt modelId="{6DABF535-7837-4036-A9E9-CE8F963D31F3}" type="pres">
      <dgm:prSet presAssocID="{335DBA7E-D265-4CE0-8CFA-059B6FA7E8F1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BF8BFE-11F6-4FE8-8D33-83CFCEBD5218}" type="pres">
      <dgm:prSet presAssocID="{25248556-230B-4B98-93D0-6C97D317F7CA}" presName="sibTrans" presStyleCnt="0"/>
      <dgm:spPr/>
    </dgm:pt>
    <dgm:pt modelId="{3163E2DA-F495-4212-9B61-15523B51ED02}" type="pres">
      <dgm:prSet presAssocID="{2EDE7351-630B-438B-8751-C95443C211F9}" presName="parenttextcomposite" presStyleCnt="0"/>
      <dgm:spPr/>
    </dgm:pt>
    <dgm:pt modelId="{1DB637F1-F93C-41F6-91D1-B6D2C5D9C26C}" type="pres">
      <dgm:prSet presAssocID="{2EDE7351-630B-438B-8751-C95443C211F9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9C9729-C845-4E9D-ADC5-D7AA5EF2A919}" type="pres">
      <dgm:prSet presAssocID="{2EDE7351-630B-438B-8751-C95443C211F9}" presName="composite" presStyleCnt="0"/>
      <dgm:spPr/>
    </dgm:pt>
    <dgm:pt modelId="{192BBC23-61E5-4004-BF29-B8C8EBB81147}" type="pres">
      <dgm:prSet presAssocID="{2EDE7351-630B-438B-8751-C95443C211F9}" presName="chevron1" presStyleLbl="alignNode1" presStyleIdx="14" presStyleCnt="21"/>
      <dgm:spPr/>
    </dgm:pt>
    <dgm:pt modelId="{792EB8BD-6D32-40D3-A212-7F7622477091}" type="pres">
      <dgm:prSet presAssocID="{2EDE7351-630B-438B-8751-C95443C211F9}" presName="chevron2" presStyleLbl="alignNode1" presStyleIdx="15" presStyleCnt="21"/>
      <dgm:spPr/>
    </dgm:pt>
    <dgm:pt modelId="{C713C89C-56B6-41AB-8D3C-F99A10DE71D4}" type="pres">
      <dgm:prSet presAssocID="{2EDE7351-630B-438B-8751-C95443C211F9}" presName="chevron3" presStyleLbl="alignNode1" presStyleIdx="16" presStyleCnt="21"/>
      <dgm:spPr/>
    </dgm:pt>
    <dgm:pt modelId="{654DB8EF-123D-4B8D-AF3B-F9E8A4E119C3}" type="pres">
      <dgm:prSet presAssocID="{2EDE7351-630B-438B-8751-C95443C211F9}" presName="chevron4" presStyleLbl="alignNode1" presStyleIdx="17" presStyleCnt="21"/>
      <dgm:spPr/>
    </dgm:pt>
    <dgm:pt modelId="{B2E159A5-5D53-4266-9F19-C3444543317C}" type="pres">
      <dgm:prSet presAssocID="{2EDE7351-630B-438B-8751-C95443C211F9}" presName="chevron5" presStyleLbl="alignNode1" presStyleIdx="18" presStyleCnt="21"/>
      <dgm:spPr/>
    </dgm:pt>
    <dgm:pt modelId="{467C4E9E-C08C-4C17-AEA0-1790B86004DE}" type="pres">
      <dgm:prSet presAssocID="{2EDE7351-630B-438B-8751-C95443C211F9}" presName="chevron6" presStyleLbl="alignNode1" presStyleIdx="19" presStyleCnt="21"/>
      <dgm:spPr/>
    </dgm:pt>
    <dgm:pt modelId="{92A73D97-FD2C-488C-820C-3813295A54BE}" type="pres">
      <dgm:prSet presAssocID="{2EDE7351-630B-438B-8751-C95443C211F9}" presName="chevron7" presStyleLbl="alignNode1" presStyleIdx="20" presStyleCnt="21"/>
      <dgm:spPr/>
    </dgm:pt>
    <dgm:pt modelId="{42BB1776-A4D8-4B3C-B179-CD5062B82652}" type="pres">
      <dgm:prSet presAssocID="{2EDE7351-630B-438B-8751-C95443C211F9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F8091FD-5E5E-4677-8CA6-3C6127A84053}" type="presOf" srcId="{46AA33E6-FE93-44E9-9518-5BE6529211E1}" destId="{6DABF535-7837-4036-A9E9-CE8F963D31F3}" srcOrd="0" destOrd="0" presId="urn:microsoft.com/office/officeart/2008/layout/VerticalAccentList"/>
    <dgm:cxn modelId="{EB9BC36D-040B-4BAD-A64C-957C9C8107F3}" srcId="{4CCE3DC5-5A66-4F17-B13F-0D560B8564BF}" destId="{68E8C736-F74E-4576-8F24-3D45C6267B5F}" srcOrd="0" destOrd="0" parTransId="{DF777F15-8240-4496-AEC2-A665CB70059A}" sibTransId="{2763C355-4524-45F7-803D-67FD98B4669E}"/>
    <dgm:cxn modelId="{E5A06EC4-E047-4525-A6BE-A7E1D18BEF9D}" type="presOf" srcId="{4CCE3DC5-5A66-4F17-B13F-0D560B8564BF}" destId="{37DC310A-31E9-4F10-8081-60BE55FDE8C9}" srcOrd="0" destOrd="0" presId="urn:microsoft.com/office/officeart/2008/layout/VerticalAccentList"/>
    <dgm:cxn modelId="{881A9964-87ED-4C35-87CC-68022D6E08C1}" type="presOf" srcId="{2EDE7351-630B-438B-8751-C95443C211F9}" destId="{1DB637F1-F93C-41F6-91D1-B6D2C5D9C26C}" srcOrd="0" destOrd="0" presId="urn:microsoft.com/office/officeart/2008/layout/VerticalAccentList"/>
    <dgm:cxn modelId="{3AE39E3D-B9F9-4D4D-AB77-36BD020AC2EF}" srcId="{08ED3C2D-6BD0-4869-BDAE-4F41E20843D4}" destId="{4CCE3DC5-5A66-4F17-B13F-0D560B8564BF}" srcOrd="0" destOrd="0" parTransId="{4FAA44BA-9565-4064-A376-0C95BA5723F9}" sibTransId="{CA8D15BC-13F1-4A8E-81CD-F1269D9C7586}"/>
    <dgm:cxn modelId="{051ED5E3-0E6F-4791-8938-C773AF4F1633}" type="presOf" srcId="{335DBA7E-D265-4CE0-8CFA-059B6FA7E8F1}" destId="{77BFB9C0-8FA6-43F1-9046-C16A8360B01D}" srcOrd="0" destOrd="0" presId="urn:microsoft.com/office/officeart/2008/layout/VerticalAccentList"/>
    <dgm:cxn modelId="{8F72F074-E9FF-436B-BD0B-03B2D8390CF8}" type="presOf" srcId="{4CC11233-C8A0-498C-A17F-DBDEBE79025D}" destId="{42BB1776-A4D8-4B3C-B179-CD5062B82652}" srcOrd="0" destOrd="0" presId="urn:microsoft.com/office/officeart/2008/layout/VerticalAccentList"/>
    <dgm:cxn modelId="{DAD71271-2F16-406D-99B0-34049A1575DC}" type="presOf" srcId="{08ED3C2D-6BD0-4869-BDAE-4F41E20843D4}" destId="{DA603E9B-4E5B-4970-AA66-0CE14DFD7E54}" srcOrd="0" destOrd="0" presId="urn:microsoft.com/office/officeart/2008/layout/VerticalAccentList"/>
    <dgm:cxn modelId="{021DC6D6-9759-4D74-A194-F7417D6C53B5}" srcId="{08ED3C2D-6BD0-4869-BDAE-4F41E20843D4}" destId="{335DBA7E-D265-4CE0-8CFA-059B6FA7E8F1}" srcOrd="1" destOrd="0" parTransId="{95EDBAB8-C118-4D84-BB16-C52A1196BBE5}" sibTransId="{25248556-230B-4B98-93D0-6C97D317F7CA}"/>
    <dgm:cxn modelId="{597A9224-B064-49D7-BFE2-E9B636514727}" srcId="{08ED3C2D-6BD0-4869-BDAE-4F41E20843D4}" destId="{2EDE7351-630B-438B-8751-C95443C211F9}" srcOrd="2" destOrd="0" parTransId="{05318A94-577F-46CB-B04C-C942AEE2D301}" sibTransId="{00B7A7F3-A2E5-447F-A924-89E6137ACA23}"/>
    <dgm:cxn modelId="{EB70B9DA-2ABB-4CA6-BF80-E10F8888C4F9}" srcId="{2EDE7351-630B-438B-8751-C95443C211F9}" destId="{4CC11233-C8A0-498C-A17F-DBDEBE79025D}" srcOrd="0" destOrd="0" parTransId="{FA16F74A-125E-4488-950A-0F303B2C894C}" sibTransId="{C69F22AC-AC9F-40C9-B497-8F4AF4D18549}"/>
    <dgm:cxn modelId="{2220F069-27E6-4880-A50F-DCDB0C31D56B}" type="presOf" srcId="{68E8C736-F74E-4576-8F24-3D45C6267B5F}" destId="{E266BDEF-E228-4001-B5A0-1C15B23D5ABB}" srcOrd="0" destOrd="0" presId="urn:microsoft.com/office/officeart/2008/layout/VerticalAccentList"/>
    <dgm:cxn modelId="{14B2B25E-B12F-49C6-BA3A-802A58160654}" srcId="{335DBA7E-D265-4CE0-8CFA-059B6FA7E8F1}" destId="{46AA33E6-FE93-44E9-9518-5BE6529211E1}" srcOrd="0" destOrd="0" parTransId="{5C37B265-908E-463B-B998-716643B08877}" sibTransId="{2C5FFE2E-6962-40CA-8E3A-B41CFB34AE6C}"/>
    <dgm:cxn modelId="{D058B6BA-59BE-44B2-8A65-4A5767ED522C}" type="presParOf" srcId="{DA603E9B-4E5B-4970-AA66-0CE14DFD7E54}" destId="{67AC491B-A906-436D-918E-B2B7B4BDE0D6}" srcOrd="0" destOrd="0" presId="urn:microsoft.com/office/officeart/2008/layout/VerticalAccentList"/>
    <dgm:cxn modelId="{B40408A7-E489-4D18-B6F3-C0FF00C6556D}" type="presParOf" srcId="{67AC491B-A906-436D-918E-B2B7B4BDE0D6}" destId="{37DC310A-31E9-4F10-8081-60BE55FDE8C9}" srcOrd="0" destOrd="0" presId="urn:microsoft.com/office/officeart/2008/layout/VerticalAccentList"/>
    <dgm:cxn modelId="{A90244ED-816C-4EDA-BD4C-F75B5B07366C}" type="presParOf" srcId="{DA603E9B-4E5B-4970-AA66-0CE14DFD7E54}" destId="{A6D3A690-1853-41F0-894F-0FA0785B4A2E}" srcOrd="1" destOrd="0" presId="urn:microsoft.com/office/officeart/2008/layout/VerticalAccentList"/>
    <dgm:cxn modelId="{DC213CB4-252A-4D9D-B581-D199D7A712BD}" type="presParOf" srcId="{A6D3A690-1853-41F0-894F-0FA0785B4A2E}" destId="{534D5342-1F37-4A0C-9FC2-9958C5D9725E}" srcOrd="0" destOrd="0" presId="urn:microsoft.com/office/officeart/2008/layout/VerticalAccentList"/>
    <dgm:cxn modelId="{A1977258-6AEC-4D95-BBA3-C75B1F71FE17}" type="presParOf" srcId="{A6D3A690-1853-41F0-894F-0FA0785B4A2E}" destId="{E2DD7624-343B-4B41-A283-49A8A9A77B12}" srcOrd="1" destOrd="0" presId="urn:microsoft.com/office/officeart/2008/layout/VerticalAccentList"/>
    <dgm:cxn modelId="{53356573-10C9-4A00-9F5D-56C44348A850}" type="presParOf" srcId="{A6D3A690-1853-41F0-894F-0FA0785B4A2E}" destId="{50410BC6-AF99-4588-B1DE-7A8D5DB66163}" srcOrd="2" destOrd="0" presId="urn:microsoft.com/office/officeart/2008/layout/VerticalAccentList"/>
    <dgm:cxn modelId="{48265BBC-FBB3-4BB5-918F-14EEA5D2F961}" type="presParOf" srcId="{A6D3A690-1853-41F0-894F-0FA0785B4A2E}" destId="{07D69F82-A3CE-43A5-A814-B9C8BA6A6953}" srcOrd="3" destOrd="0" presId="urn:microsoft.com/office/officeart/2008/layout/VerticalAccentList"/>
    <dgm:cxn modelId="{ADBFCC33-452E-4B3B-AB66-D72657D2DD3B}" type="presParOf" srcId="{A6D3A690-1853-41F0-894F-0FA0785B4A2E}" destId="{C1FF45F8-8CEC-4F61-9675-50230D32DD75}" srcOrd="4" destOrd="0" presId="urn:microsoft.com/office/officeart/2008/layout/VerticalAccentList"/>
    <dgm:cxn modelId="{DA88EEBA-9972-4B6C-9665-277C2CA7673F}" type="presParOf" srcId="{A6D3A690-1853-41F0-894F-0FA0785B4A2E}" destId="{554FBFAA-0996-4E30-BF20-3DE2C6BDC7CE}" srcOrd="5" destOrd="0" presId="urn:microsoft.com/office/officeart/2008/layout/VerticalAccentList"/>
    <dgm:cxn modelId="{2EEF7761-E264-493D-ABCD-A131086FBFED}" type="presParOf" srcId="{A6D3A690-1853-41F0-894F-0FA0785B4A2E}" destId="{2FE23223-7D20-4EC8-8EA1-601EBE3F3F84}" srcOrd="6" destOrd="0" presId="urn:microsoft.com/office/officeart/2008/layout/VerticalAccentList"/>
    <dgm:cxn modelId="{A673C756-08BC-482E-9F44-0A942C511A84}" type="presParOf" srcId="{A6D3A690-1853-41F0-894F-0FA0785B4A2E}" destId="{E266BDEF-E228-4001-B5A0-1C15B23D5ABB}" srcOrd="7" destOrd="0" presId="urn:microsoft.com/office/officeart/2008/layout/VerticalAccentList"/>
    <dgm:cxn modelId="{5CAEB635-0740-4961-B706-9AFAD846A8DB}" type="presParOf" srcId="{DA603E9B-4E5B-4970-AA66-0CE14DFD7E54}" destId="{A69BDDDB-EFDE-4EB9-AB81-D28868ED6758}" srcOrd="2" destOrd="0" presId="urn:microsoft.com/office/officeart/2008/layout/VerticalAccentList"/>
    <dgm:cxn modelId="{71B3C321-529C-4489-BD74-D50CCF92B3CC}" type="presParOf" srcId="{DA603E9B-4E5B-4970-AA66-0CE14DFD7E54}" destId="{1A32C725-5157-4F2C-80EA-AF4ADB5C6D4A}" srcOrd="3" destOrd="0" presId="urn:microsoft.com/office/officeart/2008/layout/VerticalAccentList"/>
    <dgm:cxn modelId="{E80D09DC-854E-4883-90FA-947D72760745}" type="presParOf" srcId="{1A32C725-5157-4F2C-80EA-AF4ADB5C6D4A}" destId="{77BFB9C0-8FA6-43F1-9046-C16A8360B01D}" srcOrd="0" destOrd="0" presId="urn:microsoft.com/office/officeart/2008/layout/VerticalAccentList"/>
    <dgm:cxn modelId="{82DF7FCA-E6F2-4B45-8619-E198947CDB5A}" type="presParOf" srcId="{DA603E9B-4E5B-4970-AA66-0CE14DFD7E54}" destId="{C676D8E8-57C0-46BF-B79F-D7C1EC28611C}" srcOrd="4" destOrd="0" presId="urn:microsoft.com/office/officeart/2008/layout/VerticalAccentList"/>
    <dgm:cxn modelId="{5E58DF26-37D7-45E0-91B9-211A6087D5A6}" type="presParOf" srcId="{C676D8E8-57C0-46BF-B79F-D7C1EC28611C}" destId="{33ED64D1-BBEB-4E37-8114-7656448160DD}" srcOrd="0" destOrd="0" presId="urn:microsoft.com/office/officeart/2008/layout/VerticalAccentList"/>
    <dgm:cxn modelId="{1221E309-9558-4289-8F48-927431C50F37}" type="presParOf" srcId="{C676D8E8-57C0-46BF-B79F-D7C1EC28611C}" destId="{570A6296-F901-4EA1-8AA5-630D24C69C38}" srcOrd="1" destOrd="0" presId="urn:microsoft.com/office/officeart/2008/layout/VerticalAccentList"/>
    <dgm:cxn modelId="{FA6B6371-67D0-452A-ACC6-76C0F038FD64}" type="presParOf" srcId="{C676D8E8-57C0-46BF-B79F-D7C1EC28611C}" destId="{4BF950F8-2FA6-41EA-BC44-07A24B8FFC06}" srcOrd="2" destOrd="0" presId="urn:microsoft.com/office/officeart/2008/layout/VerticalAccentList"/>
    <dgm:cxn modelId="{22383423-7784-4D49-8778-C7656FFC826C}" type="presParOf" srcId="{C676D8E8-57C0-46BF-B79F-D7C1EC28611C}" destId="{FB8CBF4A-B6BE-4B33-9C58-B35C12850B4E}" srcOrd="3" destOrd="0" presId="urn:microsoft.com/office/officeart/2008/layout/VerticalAccentList"/>
    <dgm:cxn modelId="{19058AA7-61B3-435B-ADDC-52B96518B1A2}" type="presParOf" srcId="{C676D8E8-57C0-46BF-B79F-D7C1EC28611C}" destId="{8F41AC4F-13DC-4190-A3D4-24428DEA59E4}" srcOrd="4" destOrd="0" presId="urn:microsoft.com/office/officeart/2008/layout/VerticalAccentList"/>
    <dgm:cxn modelId="{3D9278B9-A32B-496C-90CC-0CA61B66BCCA}" type="presParOf" srcId="{C676D8E8-57C0-46BF-B79F-D7C1EC28611C}" destId="{220BDD67-0D3E-4AED-819D-335759C86CCD}" srcOrd="5" destOrd="0" presId="urn:microsoft.com/office/officeart/2008/layout/VerticalAccentList"/>
    <dgm:cxn modelId="{03DC8112-CD97-4643-9026-DFD8DFAB8DF5}" type="presParOf" srcId="{C676D8E8-57C0-46BF-B79F-D7C1EC28611C}" destId="{C0A07C1F-3F2F-4A2F-AE75-D96505603F5B}" srcOrd="6" destOrd="0" presId="urn:microsoft.com/office/officeart/2008/layout/VerticalAccentList"/>
    <dgm:cxn modelId="{E1AEF6D0-84C7-46F2-AE0B-13E6C54B1219}" type="presParOf" srcId="{C676D8E8-57C0-46BF-B79F-D7C1EC28611C}" destId="{6DABF535-7837-4036-A9E9-CE8F963D31F3}" srcOrd="7" destOrd="0" presId="urn:microsoft.com/office/officeart/2008/layout/VerticalAccentList"/>
    <dgm:cxn modelId="{BBE51443-22CE-43C5-AD40-7E833915FC56}" type="presParOf" srcId="{DA603E9B-4E5B-4970-AA66-0CE14DFD7E54}" destId="{60BF8BFE-11F6-4FE8-8D33-83CFCEBD5218}" srcOrd="5" destOrd="0" presId="urn:microsoft.com/office/officeart/2008/layout/VerticalAccentList"/>
    <dgm:cxn modelId="{931A5DBE-BBA9-4608-8A1D-9ED6461229FE}" type="presParOf" srcId="{DA603E9B-4E5B-4970-AA66-0CE14DFD7E54}" destId="{3163E2DA-F495-4212-9B61-15523B51ED02}" srcOrd="6" destOrd="0" presId="urn:microsoft.com/office/officeart/2008/layout/VerticalAccentList"/>
    <dgm:cxn modelId="{E4EFDBE1-0652-4AD1-888F-52DEEC5585C8}" type="presParOf" srcId="{3163E2DA-F495-4212-9B61-15523B51ED02}" destId="{1DB637F1-F93C-41F6-91D1-B6D2C5D9C26C}" srcOrd="0" destOrd="0" presId="urn:microsoft.com/office/officeart/2008/layout/VerticalAccentList"/>
    <dgm:cxn modelId="{3E4856EB-A3F5-4C40-9849-7F19E3895C1A}" type="presParOf" srcId="{DA603E9B-4E5B-4970-AA66-0CE14DFD7E54}" destId="{0F9C9729-C845-4E9D-ADC5-D7AA5EF2A919}" srcOrd="7" destOrd="0" presId="urn:microsoft.com/office/officeart/2008/layout/VerticalAccentList"/>
    <dgm:cxn modelId="{884D9A68-46BE-446E-9499-98974CAFB7B3}" type="presParOf" srcId="{0F9C9729-C845-4E9D-ADC5-D7AA5EF2A919}" destId="{192BBC23-61E5-4004-BF29-B8C8EBB81147}" srcOrd="0" destOrd="0" presId="urn:microsoft.com/office/officeart/2008/layout/VerticalAccentList"/>
    <dgm:cxn modelId="{553CBBE0-865C-4BD9-92B8-F67624DFDC3D}" type="presParOf" srcId="{0F9C9729-C845-4E9D-ADC5-D7AA5EF2A919}" destId="{792EB8BD-6D32-40D3-A212-7F7622477091}" srcOrd="1" destOrd="0" presId="urn:microsoft.com/office/officeart/2008/layout/VerticalAccentList"/>
    <dgm:cxn modelId="{024ABAB6-86D2-4547-A5A7-BD62E72BAC1C}" type="presParOf" srcId="{0F9C9729-C845-4E9D-ADC5-D7AA5EF2A919}" destId="{C713C89C-56B6-41AB-8D3C-F99A10DE71D4}" srcOrd="2" destOrd="0" presId="urn:microsoft.com/office/officeart/2008/layout/VerticalAccentList"/>
    <dgm:cxn modelId="{5D04B167-0377-483E-82E7-F0733D40BEFD}" type="presParOf" srcId="{0F9C9729-C845-4E9D-ADC5-D7AA5EF2A919}" destId="{654DB8EF-123D-4B8D-AF3B-F9E8A4E119C3}" srcOrd="3" destOrd="0" presId="urn:microsoft.com/office/officeart/2008/layout/VerticalAccentList"/>
    <dgm:cxn modelId="{276F526C-40F9-4A07-B93D-39D410B5AB6A}" type="presParOf" srcId="{0F9C9729-C845-4E9D-ADC5-D7AA5EF2A919}" destId="{B2E159A5-5D53-4266-9F19-C3444543317C}" srcOrd="4" destOrd="0" presId="urn:microsoft.com/office/officeart/2008/layout/VerticalAccentList"/>
    <dgm:cxn modelId="{1B8CE795-0625-4687-9D1C-EBCF12DA0596}" type="presParOf" srcId="{0F9C9729-C845-4E9D-ADC5-D7AA5EF2A919}" destId="{467C4E9E-C08C-4C17-AEA0-1790B86004DE}" srcOrd="5" destOrd="0" presId="urn:microsoft.com/office/officeart/2008/layout/VerticalAccentList"/>
    <dgm:cxn modelId="{C1A1C37F-A2A8-4441-B48F-40493E32F169}" type="presParOf" srcId="{0F9C9729-C845-4E9D-ADC5-D7AA5EF2A919}" destId="{92A73D97-FD2C-488C-820C-3813295A54BE}" srcOrd="6" destOrd="0" presId="urn:microsoft.com/office/officeart/2008/layout/VerticalAccentList"/>
    <dgm:cxn modelId="{4F2899ED-C2E3-4C4F-BEC3-91909BE96D10}" type="presParOf" srcId="{0F9C9729-C845-4E9D-ADC5-D7AA5EF2A919}" destId="{42BB1776-A4D8-4B3C-B179-CD5062B82652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3B08ED-8D42-42C3-BDFB-03C9AF264F96}" type="doc">
      <dgm:prSet loTypeId="urn:microsoft.com/office/officeart/2005/8/layout/venn2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E047F45-757F-4E0B-838F-6966FD597405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THE UTTERMOST</a:t>
          </a:r>
          <a:endParaRPr lang="en-GB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1AA511-2C5D-4A88-808D-07EB8A137935}" type="parTrans" cxnId="{0EC0DD94-A4B0-439A-98C8-B917A3C37F83}">
      <dgm:prSet/>
      <dgm:spPr/>
      <dgm:t>
        <a:bodyPr/>
        <a:lstStyle/>
        <a:p>
          <a:endParaRPr lang="en-GB"/>
        </a:p>
      </dgm:t>
    </dgm:pt>
    <dgm:pt modelId="{2B1CBBF0-C8B4-4E03-9A39-DF83F9EE47E0}" type="sibTrans" cxnId="{0EC0DD94-A4B0-439A-98C8-B917A3C37F83}">
      <dgm:prSet/>
      <dgm:spPr/>
      <dgm:t>
        <a:bodyPr/>
        <a:lstStyle/>
        <a:p>
          <a:endParaRPr lang="en-GB"/>
        </a:p>
      </dgm:t>
    </dgm:pt>
    <dgm:pt modelId="{EEA0AEFD-385B-4616-B182-4C94F84E881C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SAMARIA</a:t>
          </a:r>
          <a:endParaRPr lang="en-GB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339960-AAFA-4C8D-A2CB-442A66364A12}" type="parTrans" cxnId="{0ED4C17E-250F-4ADC-8778-600AEDFF19E9}">
      <dgm:prSet/>
      <dgm:spPr/>
      <dgm:t>
        <a:bodyPr/>
        <a:lstStyle/>
        <a:p>
          <a:endParaRPr lang="en-GB"/>
        </a:p>
      </dgm:t>
    </dgm:pt>
    <dgm:pt modelId="{8FA531D8-8783-40E7-B19C-9D680A71FD05}" type="sibTrans" cxnId="{0ED4C17E-250F-4ADC-8778-600AEDFF19E9}">
      <dgm:prSet/>
      <dgm:spPr/>
      <dgm:t>
        <a:bodyPr/>
        <a:lstStyle/>
        <a:p>
          <a:endParaRPr lang="en-GB"/>
        </a:p>
      </dgm:t>
    </dgm:pt>
    <dgm:pt modelId="{B2692610-0036-4308-BD18-E8570050EF8B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JUDEA</a:t>
          </a:r>
          <a:endParaRPr lang="en-GB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BD8AF0-4078-4182-8540-18B2B3D42985}" type="parTrans" cxnId="{4B62C974-3AB2-4A92-9ED9-13EC5732591E}">
      <dgm:prSet/>
      <dgm:spPr/>
      <dgm:t>
        <a:bodyPr/>
        <a:lstStyle/>
        <a:p>
          <a:endParaRPr lang="en-GB"/>
        </a:p>
      </dgm:t>
    </dgm:pt>
    <dgm:pt modelId="{F42004CF-0B00-49F8-8D0F-A91531691A71}" type="sibTrans" cxnId="{4B62C974-3AB2-4A92-9ED9-13EC5732591E}">
      <dgm:prSet/>
      <dgm:spPr/>
      <dgm:t>
        <a:bodyPr/>
        <a:lstStyle/>
        <a:p>
          <a:endParaRPr lang="en-GB"/>
        </a:p>
      </dgm:t>
    </dgm:pt>
    <dgm:pt modelId="{6D3DA25D-5E8A-472E-BAD5-E19E4E8EB0E1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JERUSALEM</a:t>
          </a:r>
          <a:endParaRPr lang="en-GB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A1F121-9643-498F-9B54-46B07D41AF0C}" type="parTrans" cxnId="{651D3048-5157-4C8E-860F-C519A4F06379}">
      <dgm:prSet/>
      <dgm:spPr/>
      <dgm:t>
        <a:bodyPr/>
        <a:lstStyle/>
        <a:p>
          <a:endParaRPr lang="en-GB"/>
        </a:p>
      </dgm:t>
    </dgm:pt>
    <dgm:pt modelId="{DB8163DD-37E0-4659-B83E-9C8596753D4A}" type="sibTrans" cxnId="{651D3048-5157-4C8E-860F-C519A4F06379}">
      <dgm:prSet/>
      <dgm:spPr/>
      <dgm:t>
        <a:bodyPr/>
        <a:lstStyle/>
        <a:p>
          <a:endParaRPr lang="en-GB"/>
        </a:p>
      </dgm:t>
    </dgm:pt>
    <dgm:pt modelId="{46EAA5D3-44E9-490D-B8DA-BFB7E4735395}" type="pres">
      <dgm:prSet presAssocID="{DC3B08ED-8D42-42C3-BDFB-03C9AF264F9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F6FBDAC-8886-48F6-B5F5-71C3D151B72D}" type="pres">
      <dgm:prSet presAssocID="{DC3B08ED-8D42-42C3-BDFB-03C9AF264F96}" presName="comp1" presStyleCnt="0"/>
      <dgm:spPr/>
    </dgm:pt>
    <dgm:pt modelId="{E0A46577-5E6F-4BAF-A2D0-D4C0AD4C419D}" type="pres">
      <dgm:prSet presAssocID="{DC3B08ED-8D42-42C3-BDFB-03C9AF264F96}" presName="circle1" presStyleLbl="node1" presStyleIdx="0" presStyleCnt="4" custLinFactNeighborX="653" custLinFactNeighborY="-508"/>
      <dgm:spPr/>
      <dgm:t>
        <a:bodyPr/>
        <a:lstStyle/>
        <a:p>
          <a:endParaRPr lang="en-GB"/>
        </a:p>
      </dgm:t>
    </dgm:pt>
    <dgm:pt modelId="{0E1D8C98-14E7-4E65-A7D7-E2C8424EBE1F}" type="pres">
      <dgm:prSet presAssocID="{DC3B08ED-8D42-42C3-BDFB-03C9AF264F96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00F41F-F278-4F01-95FF-7D453F71459A}" type="pres">
      <dgm:prSet presAssocID="{DC3B08ED-8D42-42C3-BDFB-03C9AF264F96}" presName="comp2" presStyleCnt="0"/>
      <dgm:spPr/>
    </dgm:pt>
    <dgm:pt modelId="{056170A2-FB55-4743-8AC4-91A896A4D9E7}" type="pres">
      <dgm:prSet presAssocID="{DC3B08ED-8D42-42C3-BDFB-03C9AF264F96}" presName="circle2" presStyleLbl="node1" presStyleIdx="1" presStyleCnt="4"/>
      <dgm:spPr/>
      <dgm:t>
        <a:bodyPr/>
        <a:lstStyle/>
        <a:p>
          <a:endParaRPr lang="en-GB"/>
        </a:p>
      </dgm:t>
    </dgm:pt>
    <dgm:pt modelId="{172DB914-939A-41A8-B034-B16448F69061}" type="pres">
      <dgm:prSet presAssocID="{DC3B08ED-8D42-42C3-BDFB-03C9AF264F96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87CD54-5B8B-4456-B32C-75EF2B233F42}" type="pres">
      <dgm:prSet presAssocID="{DC3B08ED-8D42-42C3-BDFB-03C9AF264F96}" presName="comp3" presStyleCnt="0"/>
      <dgm:spPr/>
    </dgm:pt>
    <dgm:pt modelId="{06E12D38-E5F5-44FA-B3BE-D5C6434355ED}" type="pres">
      <dgm:prSet presAssocID="{DC3B08ED-8D42-42C3-BDFB-03C9AF264F96}" presName="circle3" presStyleLbl="node1" presStyleIdx="2" presStyleCnt="4"/>
      <dgm:spPr/>
      <dgm:t>
        <a:bodyPr/>
        <a:lstStyle/>
        <a:p>
          <a:endParaRPr lang="en-GB"/>
        </a:p>
      </dgm:t>
    </dgm:pt>
    <dgm:pt modelId="{E53B2351-68F1-4CC7-960D-80E0D7ADA70B}" type="pres">
      <dgm:prSet presAssocID="{DC3B08ED-8D42-42C3-BDFB-03C9AF264F96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2897A0-29F0-440C-A73D-E311C027DB6F}" type="pres">
      <dgm:prSet presAssocID="{DC3B08ED-8D42-42C3-BDFB-03C9AF264F96}" presName="comp4" presStyleCnt="0"/>
      <dgm:spPr/>
    </dgm:pt>
    <dgm:pt modelId="{B57F5FA0-9702-40C5-A8D8-23064631F108}" type="pres">
      <dgm:prSet presAssocID="{DC3B08ED-8D42-42C3-BDFB-03C9AF264F96}" presName="circle4" presStyleLbl="node1" presStyleIdx="3" presStyleCnt="4"/>
      <dgm:spPr/>
      <dgm:t>
        <a:bodyPr/>
        <a:lstStyle/>
        <a:p>
          <a:endParaRPr lang="en-GB"/>
        </a:p>
      </dgm:t>
    </dgm:pt>
    <dgm:pt modelId="{2EE282C7-5102-4689-A833-121218B40751}" type="pres">
      <dgm:prSet presAssocID="{DC3B08ED-8D42-42C3-BDFB-03C9AF264F96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ED4C17E-250F-4ADC-8778-600AEDFF19E9}" srcId="{DC3B08ED-8D42-42C3-BDFB-03C9AF264F96}" destId="{EEA0AEFD-385B-4616-B182-4C94F84E881C}" srcOrd="1" destOrd="0" parTransId="{34339960-AAFA-4C8D-A2CB-442A66364A12}" sibTransId="{8FA531D8-8783-40E7-B19C-9D680A71FD05}"/>
    <dgm:cxn modelId="{D504596A-A99E-44D8-B5F1-7E8432824779}" type="presOf" srcId="{B2692610-0036-4308-BD18-E8570050EF8B}" destId="{E53B2351-68F1-4CC7-960D-80E0D7ADA70B}" srcOrd="1" destOrd="0" presId="urn:microsoft.com/office/officeart/2005/8/layout/venn2"/>
    <dgm:cxn modelId="{FD870274-B9E5-43C7-98F8-9D91F88B5307}" type="presOf" srcId="{DC3B08ED-8D42-42C3-BDFB-03C9AF264F96}" destId="{46EAA5D3-44E9-490D-B8DA-BFB7E4735395}" srcOrd="0" destOrd="0" presId="urn:microsoft.com/office/officeart/2005/8/layout/venn2"/>
    <dgm:cxn modelId="{59BAD5BD-E3B6-4261-83ED-83179C2E1549}" type="presOf" srcId="{EEA0AEFD-385B-4616-B182-4C94F84E881C}" destId="{172DB914-939A-41A8-B034-B16448F69061}" srcOrd="1" destOrd="0" presId="urn:microsoft.com/office/officeart/2005/8/layout/venn2"/>
    <dgm:cxn modelId="{663E44C8-A45D-476A-BBB4-B335FC6B15D8}" type="presOf" srcId="{EEA0AEFD-385B-4616-B182-4C94F84E881C}" destId="{056170A2-FB55-4743-8AC4-91A896A4D9E7}" srcOrd="0" destOrd="0" presId="urn:microsoft.com/office/officeart/2005/8/layout/venn2"/>
    <dgm:cxn modelId="{BA20EB7D-E39F-4366-BD6A-48595D9148FB}" type="presOf" srcId="{2E047F45-757F-4E0B-838F-6966FD597405}" destId="{0E1D8C98-14E7-4E65-A7D7-E2C8424EBE1F}" srcOrd="1" destOrd="0" presId="urn:microsoft.com/office/officeart/2005/8/layout/venn2"/>
    <dgm:cxn modelId="{651D3048-5157-4C8E-860F-C519A4F06379}" srcId="{DC3B08ED-8D42-42C3-BDFB-03C9AF264F96}" destId="{6D3DA25D-5E8A-472E-BAD5-E19E4E8EB0E1}" srcOrd="3" destOrd="0" parTransId="{7CA1F121-9643-498F-9B54-46B07D41AF0C}" sibTransId="{DB8163DD-37E0-4659-B83E-9C8596753D4A}"/>
    <dgm:cxn modelId="{0EC0DD94-A4B0-439A-98C8-B917A3C37F83}" srcId="{DC3B08ED-8D42-42C3-BDFB-03C9AF264F96}" destId="{2E047F45-757F-4E0B-838F-6966FD597405}" srcOrd="0" destOrd="0" parTransId="{F11AA511-2C5D-4A88-808D-07EB8A137935}" sibTransId="{2B1CBBF0-C8B4-4E03-9A39-DF83F9EE47E0}"/>
    <dgm:cxn modelId="{58391C7C-2C2A-42CA-833A-88C7829BD088}" type="presOf" srcId="{B2692610-0036-4308-BD18-E8570050EF8B}" destId="{06E12D38-E5F5-44FA-B3BE-D5C6434355ED}" srcOrd="0" destOrd="0" presId="urn:microsoft.com/office/officeart/2005/8/layout/venn2"/>
    <dgm:cxn modelId="{4B62C974-3AB2-4A92-9ED9-13EC5732591E}" srcId="{DC3B08ED-8D42-42C3-BDFB-03C9AF264F96}" destId="{B2692610-0036-4308-BD18-E8570050EF8B}" srcOrd="2" destOrd="0" parTransId="{6BBD8AF0-4078-4182-8540-18B2B3D42985}" sibTransId="{F42004CF-0B00-49F8-8D0F-A91531691A71}"/>
    <dgm:cxn modelId="{7FE3B595-0F31-4CAC-BB05-F8703C12D7DD}" type="presOf" srcId="{2E047F45-757F-4E0B-838F-6966FD597405}" destId="{E0A46577-5E6F-4BAF-A2D0-D4C0AD4C419D}" srcOrd="0" destOrd="0" presId="urn:microsoft.com/office/officeart/2005/8/layout/venn2"/>
    <dgm:cxn modelId="{FBDB0611-37AE-4EF9-BA61-70D75772F7E2}" type="presOf" srcId="{6D3DA25D-5E8A-472E-BAD5-E19E4E8EB0E1}" destId="{2EE282C7-5102-4689-A833-121218B40751}" srcOrd="1" destOrd="0" presId="urn:microsoft.com/office/officeart/2005/8/layout/venn2"/>
    <dgm:cxn modelId="{CCC58573-C187-491F-9902-117A3E066BCF}" type="presOf" srcId="{6D3DA25D-5E8A-472E-BAD5-E19E4E8EB0E1}" destId="{B57F5FA0-9702-40C5-A8D8-23064631F108}" srcOrd="0" destOrd="0" presId="urn:microsoft.com/office/officeart/2005/8/layout/venn2"/>
    <dgm:cxn modelId="{19BFDDE1-EBC1-404F-9ECC-685A0590B19F}" type="presParOf" srcId="{46EAA5D3-44E9-490D-B8DA-BFB7E4735395}" destId="{DF6FBDAC-8886-48F6-B5F5-71C3D151B72D}" srcOrd="0" destOrd="0" presId="urn:microsoft.com/office/officeart/2005/8/layout/venn2"/>
    <dgm:cxn modelId="{14A92C6F-C2C4-451C-AA8E-556159EC0B52}" type="presParOf" srcId="{DF6FBDAC-8886-48F6-B5F5-71C3D151B72D}" destId="{E0A46577-5E6F-4BAF-A2D0-D4C0AD4C419D}" srcOrd="0" destOrd="0" presId="urn:microsoft.com/office/officeart/2005/8/layout/venn2"/>
    <dgm:cxn modelId="{EC98EC8B-9F57-4F55-9B4A-22F0C7F1A4B6}" type="presParOf" srcId="{DF6FBDAC-8886-48F6-B5F5-71C3D151B72D}" destId="{0E1D8C98-14E7-4E65-A7D7-E2C8424EBE1F}" srcOrd="1" destOrd="0" presId="urn:microsoft.com/office/officeart/2005/8/layout/venn2"/>
    <dgm:cxn modelId="{F075F97A-1569-4851-872A-D8EB221E50FD}" type="presParOf" srcId="{46EAA5D3-44E9-490D-B8DA-BFB7E4735395}" destId="{1000F41F-F278-4F01-95FF-7D453F71459A}" srcOrd="1" destOrd="0" presId="urn:microsoft.com/office/officeart/2005/8/layout/venn2"/>
    <dgm:cxn modelId="{BD283045-2CD4-4858-923D-7B1942D6138D}" type="presParOf" srcId="{1000F41F-F278-4F01-95FF-7D453F71459A}" destId="{056170A2-FB55-4743-8AC4-91A896A4D9E7}" srcOrd="0" destOrd="0" presId="urn:microsoft.com/office/officeart/2005/8/layout/venn2"/>
    <dgm:cxn modelId="{E90A06AD-5C93-45BA-A13E-7DF380167C42}" type="presParOf" srcId="{1000F41F-F278-4F01-95FF-7D453F71459A}" destId="{172DB914-939A-41A8-B034-B16448F69061}" srcOrd="1" destOrd="0" presId="urn:microsoft.com/office/officeart/2005/8/layout/venn2"/>
    <dgm:cxn modelId="{2C5F23E2-8118-4A76-A3BF-EDC617FD7F1C}" type="presParOf" srcId="{46EAA5D3-44E9-490D-B8DA-BFB7E4735395}" destId="{0B87CD54-5B8B-4456-B32C-75EF2B233F42}" srcOrd="2" destOrd="0" presId="urn:microsoft.com/office/officeart/2005/8/layout/venn2"/>
    <dgm:cxn modelId="{CC5B524C-58F1-4C61-9D03-1B47C94F2206}" type="presParOf" srcId="{0B87CD54-5B8B-4456-B32C-75EF2B233F42}" destId="{06E12D38-E5F5-44FA-B3BE-D5C6434355ED}" srcOrd="0" destOrd="0" presId="urn:microsoft.com/office/officeart/2005/8/layout/venn2"/>
    <dgm:cxn modelId="{1B19CA45-50F6-4D6D-B735-D79ECD272F22}" type="presParOf" srcId="{0B87CD54-5B8B-4456-B32C-75EF2B233F42}" destId="{E53B2351-68F1-4CC7-960D-80E0D7ADA70B}" srcOrd="1" destOrd="0" presId="urn:microsoft.com/office/officeart/2005/8/layout/venn2"/>
    <dgm:cxn modelId="{B9FA7C18-8F45-4118-BF69-E3CF187F0AA1}" type="presParOf" srcId="{46EAA5D3-44E9-490D-B8DA-BFB7E4735395}" destId="{FE2897A0-29F0-440C-A73D-E311C027DB6F}" srcOrd="3" destOrd="0" presId="urn:microsoft.com/office/officeart/2005/8/layout/venn2"/>
    <dgm:cxn modelId="{5881C825-2E32-4656-A36A-52623E516CC2}" type="presParOf" srcId="{FE2897A0-29F0-440C-A73D-E311C027DB6F}" destId="{B57F5FA0-9702-40C5-A8D8-23064631F108}" srcOrd="0" destOrd="0" presId="urn:microsoft.com/office/officeart/2005/8/layout/venn2"/>
    <dgm:cxn modelId="{CDC32C6E-74EC-415B-8A54-6D9DDFD0E1B1}" type="presParOf" srcId="{FE2897A0-29F0-440C-A73D-E311C027DB6F}" destId="{2EE282C7-5102-4689-A833-121218B4075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02BF72-F6E7-4783-AFC8-AC6D2E5AFCDB}" type="doc">
      <dgm:prSet loTypeId="urn:microsoft.com/office/officeart/2008/layout/RadialCluster" loCatId="cycle" qsTypeId="urn:microsoft.com/office/officeart/2005/8/quickstyle/simple1#3" qsCatId="simple" csTypeId="urn:microsoft.com/office/officeart/2005/8/colors/accent1_2#1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en-GB"/>
        </a:p>
      </dgm:t>
    </dgm:pt>
    <dgm:pt modelId="{CA6E72D2-ED49-476B-B145-854491238A50}">
      <dgm:prSet phldrT="[Text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GB" dirty="0" smtClean="0"/>
            <a:t>Meeting</a:t>
          </a:r>
        </a:p>
        <a:p>
          <a:r>
            <a:rPr lang="en-GB" dirty="0" smtClean="0"/>
            <a:t>Centre</a:t>
          </a:r>
          <a:endParaRPr lang="en-GB" dirty="0"/>
        </a:p>
      </dgm:t>
    </dgm:pt>
    <dgm:pt modelId="{FD71D6C7-DADE-42D4-AFFF-54405430B709}" type="parTrans" cxnId="{53D094B2-B285-4165-A016-CB1754D3DEA2}">
      <dgm:prSet/>
      <dgm:spPr/>
      <dgm:t>
        <a:bodyPr/>
        <a:lstStyle/>
        <a:p>
          <a:endParaRPr lang="en-GB"/>
        </a:p>
      </dgm:t>
    </dgm:pt>
    <dgm:pt modelId="{CAFB7C45-B8CC-4710-A418-690D3229D3A3}" type="sibTrans" cxnId="{53D094B2-B285-4165-A016-CB1754D3DEA2}">
      <dgm:prSet/>
      <dgm:spPr/>
      <dgm:t>
        <a:bodyPr/>
        <a:lstStyle/>
        <a:p>
          <a:endParaRPr lang="en-GB"/>
        </a:p>
      </dgm:t>
    </dgm:pt>
    <dgm:pt modelId="{F99CAC65-1207-466A-A6ED-E43D8320AB7B}">
      <dgm:prSet phldrT="[Text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GB" b="0" dirty="0" smtClean="0"/>
            <a:t>2</a:t>
          </a:r>
          <a:r>
            <a:rPr lang="en-GB" b="0" baseline="30000" dirty="0" smtClean="0"/>
            <a:t>nd</a:t>
          </a:r>
          <a:r>
            <a:rPr lang="en-GB" b="0" dirty="0" smtClean="0"/>
            <a:t> </a:t>
          </a:r>
          <a:r>
            <a:rPr lang="en-GB" b="0" dirty="0" smtClean="0"/>
            <a:t>Training   May</a:t>
          </a:r>
          <a:endParaRPr lang="en-GB" b="0" dirty="0"/>
        </a:p>
      </dgm:t>
    </dgm:pt>
    <dgm:pt modelId="{FD03C824-E17A-42F0-A2EF-CCFF10237E16}" type="parTrans" cxnId="{D492FDB3-786A-44DA-AA68-75970AAA7ADE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GB"/>
        </a:p>
      </dgm:t>
    </dgm:pt>
    <dgm:pt modelId="{13F9EC5D-3D0B-40C7-B58D-4AC0D2336AFD}" type="sibTrans" cxnId="{D492FDB3-786A-44DA-AA68-75970AAA7ADE}">
      <dgm:prSet/>
      <dgm:spPr/>
      <dgm:t>
        <a:bodyPr/>
        <a:lstStyle/>
        <a:p>
          <a:endParaRPr lang="en-GB"/>
        </a:p>
      </dgm:t>
    </dgm:pt>
    <dgm:pt modelId="{D2A701BA-0CFD-45A9-A508-4E14DD3C76B6}">
      <dgm:prSet phldrT="[Text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GB" dirty="0" smtClean="0"/>
            <a:t>3</a:t>
          </a:r>
          <a:r>
            <a:rPr lang="en-GB" baseline="30000" dirty="0" smtClean="0"/>
            <a:t>rd</a:t>
          </a:r>
          <a:r>
            <a:rPr lang="en-GB" dirty="0" smtClean="0"/>
            <a:t> </a:t>
          </a:r>
          <a:r>
            <a:rPr lang="en-GB" dirty="0" smtClean="0"/>
            <a:t>Training   </a:t>
          </a:r>
          <a:r>
            <a:rPr lang="en-GB" dirty="0" smtClean="0"/>
            <a:t>September</a:t>
          </a:r>
          <a:endParaRPr lang="en-GB" dirty="0"/>
        </a:p>
      </dgm:t>
    </dgm:pt>
    <dgm:pt modelId="{82338DD6-6EDB-4640-9092-AEE0D7799202}" type="parTrans" cxnId="{3E83231E-7465-47E2-A43B-C798D5B7F659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GB"/>
        </a:p>
      </dgm:t>
    </dgm:pt>
    <dgm:pt modelId="{7E79B947-751B-44F6-8F92-EBA51920E21F}" type="sibTrans" cxnId="{3E83231E-7465-47E2-A43B-C798D5B7F659}">
      <dgm:prSet/>
      <dgm:spPr/>
      <dgm:t>
        <a:bodyPr/>
        <a:lstStyle/>
        <a:p>
          <a:endParaRPr lang="en-GB"/>
        </a:p>
      </dgm:t>
    </dgm:pt>
    <dgm:pt modelId="{B9878538-BB6F-476C-A3EB-65957A7B7220}">
      <dgm:prSet phldrT="[Text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GB" dirty="0" smtClean="0"/>
            <a:t>1</a:t>
          </a:r>
          <a:r>
            <a:rPr lang="en-GB" baseline="30000" dirty="0" smtClean="0"/>
            <a:t>st</a:t>
          </a:r>
          <a:r>
            <a:rPr lang="en-GB" dirty="0" smtClean="0"/>
            <a:t> </a:t>
          </a:r>
          <a:r>
            <a:rPr lang="en-GB" smtClean="0"/>
            <a:t>Training  </a:t>
          </a:r>
          <a:r>
            <a:rPr lang="en-GB" smtClean="0"/>
            <a:t> January</a:t>
          </a:r>
          <a:endParaRPr lang="en-GB" dirty="0"/>
        </a:p>
      </dgm:t>
    </dgm:pt>
    <dgm:pt modelId="{CAE4846C-4723-4A73-8585-05457A75D8C8}" type="sibTrans" cxnId="{F794BBFF-4601-4892-85E3-40CCD74CD357}">
      <dgm:prSet/>
      <dgm:spPr/>
      <dgm:t>
        <a:bodyPr/>
        <a:lstStyle/>
        <a:p>
          <a:endParaRPr lang="en-GB"/>
        </a:p>
      </dgm:t>
    </dgm:pt>
    <dgm:pt modelId="{78140084-2365-45EA-AB6A-FD6D5891A203}" type="parTrans" cxnId="{F794BBFF-4601-4892-85E3-40CCD74CD357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GB"/>
        </a:p>
      </dgm:t>
    </dgm:pt>
    <dgm:pt modelId="{B4FF286F-9B6B-472D-B132-3495C456C5D6}" type="pres">
      <dgm:prSet presAssocID="{7702BF72-F6E7-4783-AFC8-AC6D2E5AFCD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AB433005-7600-4902-B71F-0284E9CBF1E1}" type="pres">
      <dgm:prSet presAssocID="{CA6E72D2-ED49-476B-B145-854491238A50}" presName="singleCycle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5DA8212F-4DF2-4159-9030-D1D389D71169}" type="pres">
      <dgm:prSet presAssocID="{CA6E72D2-ED49-476B-B145-854491238A50}" presName="singleCenter" presStyleLbl="node1" presStyleIdx="0" presStyleCnt="4" custLinFactNeighborX="318" custLinFactNeighborY="-5839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40ED51B4-C225-4559-BA51-596A54BE8BC0}" type="pres">
      <dgm:prSet presAssocID="{78140084-2365-45EA-AB6A-FD6D5891A203}" presName="Name56" presStyleLbl="parChTrans1D2" presStyleIdx="0" presStyleCnt="3"/>
      <dgm:spPr/>
      <dgm:t>
        <a:bodyPr/>
        <a:lstStyle/>
        <a:p>
          <a:endParaRPr lang="en-GB"/>
        </a:p>
      </dgm:t>
    </dgm:pt>
    <dgm:pt modelId="{ED56C848-32F5-4F27-A837-9D3EF8CE8B26}" type="pres">
      <dgm:prSet presAssocID="{B9878538-BB6F-476C-A3EB-65957A7B7220}" presName="text0" presStyleLbl="node1" presStyleIdx="1" presStyleCnt="4" custScaleX="1939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CAABFE-FD57-4080-B899-D0D37F61EB83}" type="pres">
      <dgm:prSet presAssocID="{FD03C824-E17A-42F0-A2EF-CCFF10237E16}" presName="Name56" presStyleLbl="parChTrans1D2" presStyleIdx="1" presStyleCnt="3"/>
      <dgm:spPr/>
      <dgm:t>
        <a:bodyPr/>
        <a:lstStyle/>
        <a:p>
          <a:endParaRPr lang="en-GB"/>
        </a:p>
      </dgm:t>
    </dgm:pt>
    <dgm:pt modelId="{379A2416-0104-4280-970E-EFC5730A4C36}" type="pres">
      <dgm:prSet presAssocID="{F99CAC65-1207-466A-A6ED-E43D8320AB7B}" presName="text0" presStyleLbl="node1" presStyleIdx="2" presStyleCnt="4" custScaleX="178811" custScaleY="96137" custRadScaleRad="87075" custRadScaleInc="2462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9AD913-451F-49C4-8316-26809C11CE71}" type="pres">
      <dgm:prSet presAssocID="{82338DD6-6EDB-4640-9092-AEE0D7799202}" presName="Name56" presStyleLbl="parChTrans1D2" presStyleIdx="2" presStyleCnt="3"/>
      <dgm:spPr/>
      <dgm:t>
        <a:bodyPr/>
        <a:lstStyle/>
        <a:p>
          <a:endParaRPr lang="en-GB"/>
        </a:p>
      </dgm:t>
    </dgm:pt>
    <dgm:pt modelId="{4C6437AB-C95C-4C54-ADD8-CBBD8BE35E4A}" type="pres">
      <dgm:prSet presAssocID="{D2A701BA-0CFD-45A9-A508-4E14DD3C76B6}" presName="text0" presStyleLbl="node1" presStyleIdx="3" presStyleCnt="4" custScaleX="182160" custRadScaleRad="92958" custRadScaleInc="-2470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3D094B2-B285-4165-A016-CB1754D3DEA2}" srcId="{7702BF72-F6E7-4783-AFC8-AC6D2E5AFCDB}" destId="{CA6E72D2-ED49-476B-B145-854491238A50}" srcOrd="0" destOrd="0" parTransId="{FD71D6C7-DADE-42D4-AFFF-54405430B709}" sibTransId="{CAFB7C45-B8CC-4710-A418-690D3229D3A3}"/>
    <dgm:cxn modelId="{1D3512DD-63DE-41D7-9435-FC4771A9E0C1}" type="presOf" srcId="{82338DD6-6EDB-4640-9092-AEE0D7799202}" destId="{229AD913-451F-49C4-8316-26809C11CE71}" srcOrd="0" destOrd="0" presId="urn:microsoft.com/office/officeart/2008/layout/RadialCluster"/>
    <dgm:cxn modelId="{3E797C4C-93F7-41E0-93F3-1AEF7759BDC0}" type="presOf" srcId="{B9878538-BB6F-476C-A3EB-65957A7B7220}" destId="{ED56C848-32F5-4F27-A837-9D3EF8CE8B26}" srcOrd="0" destOrd="0" presId="urn:microsoft.com/office/officeart/2008/layout/RadialCluster"/>
    <dgm:cxn modelId="{05B987E1-AC02-4BAE-9193-2E4E24E965F7}" type="presOf" srcId="{7702BF72-F6E7-4783-AFC8-AC6D2E5AFCDB}" destId="{B4FF286F-9B6B-472D-B132-3495C456C5D6}" srcOrd="0" destOrd="0" presId="urn:microsoft.com/office/officeart/2008/layout/RadialCluster"/>
    <dgm:cxn modelId="{C2D12FA2-D46C-4495-AD6E-BD5C9B742913}" type="presOf" srcId="{CA6E72D2-ED49-476B-B145-854491238A50}" destId="{5DA8212F-4DF2-4159-9030-D1D389D71169}" srcOrd="0" destOrd="0" presId="urn:microsoft.com/office/officeart/2008/layout/RadialCluster"/>
    <dgm:cxn modelId="{F794BBFF-4601-4892-85E3-40CCD74CD357}" srcId="{CA6E72D2-ED49-476B-B145-854491238A50}" destId="{B9878538-BB6F-476C-A3EB-65957A7B7220}" srcOrd="0" destOrd="0" parTransId="{78140084-2365-45EA-AB6A-FD6D5891A203}" sibTransId="{CAE4846C-4723-4A73-8585-05457A75D8C8}"/>
    <dgm:cxn modelId="{16DD0636-6E13-47EE-B994-569F9AEF9599}" type="presOf" srcId="{78140084-2365-45EA-AB6A-FD6D5891A203}" destId="{40ED51B4-C225-4559-BA51-596A54BE8BC0}" srcOrd="0" destOrd="0" presId="urn:microsoft.com/office/officeart/2008/layout/RadialCluster"/>
    <dgm:cxn modelId="{D492FDB3-786A-44DA-AA68-75970AAA7ADE}" srcId="{CA6E72D2-ED49-476B-B145-854491238A50}" destId="{F99CAC65-1207-466A-A6ED-E43D8320AB7B}" srcOrd="1" destOrd="0" parTransId="{FD03C824-E17A-42F0-A2EF-CCFF10237E16}" sibTransId="{13F9EC5D-3D0B-40C7-B58D-4AC0D2336AFD}"/>
    <dgm:cxn modelId="{3E83231E-7465-47E2-A43B-C798D5B7F659}" srcId="{CA6E72D2-ED49-476B-B145-854491238A50}" destId="{D2A701BA-0CFD-45A9-A508-4E14DD3C76B6}" srcOrd="2" destOrd="0" parTransId="{82338DD6-6EDB-4640-9092-AEE0D7799202}" sibTransId="{7E79B947-751B-44F6-8F92-EBA51920E21F}"/>
    <dgm:cxn modelId="{63EC7972-1C2F-4067-B446-26FE6C57539E}" type="presOf" srcId="{FD03C824-E17A-42F0-A2EF-CCFF10237E16}" destId="{4FCAABFE-FD57-4080-B899-D0D37F61EB83}" srcOrd="0" destOrd="0" presId="urn:microsoft.com/office/officeart/2008/layout/RadialCluster"/>
    <dgm:cxn modelId="{E9558CE7-7B67-4DD9-81AF-0BFD49CB7A2F}" type="presOf" srcId="{D2A701BA-0CFD-45A9-A508-4E14DD3C76B6}" destId="{4C6437AB-C95C-4C54-ADD8-CBBD8BE35E4A}" srcOrd="0" destOrd="0" presId="urn:microsoft.com/office/officeart/2008/layout/RadialCluster"/>
    <dgm:cxn modelId="{52F5BA5E-F428-4345-846D-A4BC77F4AE76}" type="presOf" srcId="{F99CAC65-1207-466A-A6ED-E43D8320AB7B}" destId="{379A2416-0104-4280-970E-EFC5730A4C36}" srcOrd="0" destOrd="0" presId="urn:microsoft.com/office/officeart/2008/layout/RadialCluster"/>
    <dgm:cxn modelId="{2B818733-561A-4D54-A5B0-A81A5F4CCAA5}" type="presParOf" srcId="{B4FF286F-9B6B-472D-B132-3495C456C5D6}" destId="{AB433005-7600-4902-B71F-0284E9CBF1E1}" srcOrd="0" destOrd="0" presId="urn:microsoft.com/office/officeart/2008/layout/RadialCluster"/>
    <dgm:cxn modelId="{880FE949-EEE7-400F-B81F-9F2A09DE14E5}" type="presParOf" srcId="{AB433005-7600-4902-B71F-0284E9CBF1E1}" destId="{5DA8212F-4DF2-4159-9030-D1D389D71169}" srcOrd="0" destOrd="0" presId="urn:microsoft.com/office/officeart/2008/layout/RadialCluster"/>
    <dgm:cxn modelId="{A0E7A7D8-BEA7-42CA-9ECD-3BE5CB5BD04A}" type="presParOf" srcId="{AB433005-7600-4902-B71F-0284E9CBF1E1}" destId="{40ED51B4-C225-4559-BA51-596A54BE8BC0}" srcOrd="1" destOrd="0" presId="urn:microsoft.com/office/officeart/2008/layout/RadialCluster"/>
    <dgm:cxn modelId="{BDA860AD-6861-4901-A5AA-CAE94659CE5F}" type="presParOf" srcId="{AB433005-7600-4902-B71F-0284E9CBF1E1}" destId="{ED56C848-32F5-4F27-A837-9D3EF8CE8B26}" srcOrd="2" destOrd="0" presId="urn:microsoft.com/office/officeart/2008/layout/RadialCluster"/>
    <dgm:cxn modelId="{0BEC4FA3-1289-467E-AC2D-1D0E73295E8B}" type="presParOf" srcId="{AB433005-7600-4902-B71F-0284E9CBF1E1}" destId="{4FCAABFE-FD57-4080-B899-D0D37F61EB83}" srcOrd="3" destOrd="0" presId="urn:microsoft.com/office/officeart/2008/layout/RadialCluster"/>
    <dgm:cxn modelId="{2542DF21-0ABC-4016-B3C8-35A806469DB2}" type="presParOf" srcId="{AB433005-7600-4902-B71F-0284E9CBF1E1}" destId="{379A2416-0104-4280-970E-EFC5730A4C36}" srcOrd="4" destOrd="0" presId="urn:microsoft.com/office/officeart/2008/layout/RadialCluster"/>
    <dgm:cxn modelId="{DB76F1B5-5126-441A-A188-76D79B0AABB2}" type="presParOf" srcId="{AB433005-7600-4902-B71F-0284E9CBF1E1}" destId="{229AD913-451F-49C4-8316-26809C11CE71}" srcOrd="5" destOrd="0" presId="urn:microsoft.com/office/officeart/2008/layout/RadialCluster"/>
    <dgm:cxn modelId="{0FA5065C-9847-469F-97D0-2EC2789E15E8}" type="presParOf" srcId="{AB433005-7600-4902-B71F-0284E9CBF1E1}" destId="{4C6437AB-C95C-4C54-ADD8-CBBD8BE35E4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BC8C8E-994C-47CF-9DC5-1A6EDA51C1F2}" type="doc">
      <dgm:prSet loTypeId="urn:microsoft.com/office/officeart/2005/8/layout/radial4" loCatId="relationship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8393DB94-B0CF-4707-82C2-CE263B7943DD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WORKSHOP</a:t>
          </a:r>
          <a:endParaRPr lang="en-GB" b="1" dirty="0">
            <a:solidFill>
              <a:schemeClr val="tx1"/>
            </a:solidFill>
          </a:endParaRPr>
        </a:p>
      </dgm:t>
    </dgm:pt>
    <dgm:pt modelId="{50D6B986-D1B5-418E-9264-EE4AB519A691}" type="parTrans" cxnId="{5B8D2083-956C-438B-BF01-B6680A22A59C}">
      <dgm:prSet/>
      <dgm:spPr/>
      <dgm:t>
        <a:bodyPr/>
        <a:lstStyle/>
        <a:p>
          <a:endParaRPr lang="en-GB"/>
        </a:p>
      </dgm:t>
    </dgm:pt>
    <dgm:pt modelId="{732CE73D-6451-404F-B750-4872B1C96B77}" type="sibTrans" cxnId="{5B8D2083-956C-438B-BF01-B6680A22A59C}">
      <dgm:prSet/>
      <dgm:spPr/>
      <dgm:t>
        <a:bodyPr/>
        <a:lstStyle/>
        <a:p>
          <a:endParaRPr lang="en-GB"/>
        </a:p>
      </dgm:t>
    </dgm:pt>
    <dgm:pt modelId="{0DBBC870-6CF9-4AFD-8EAB-D1537A539430}">
      <dgm:prSet phldrT="[Text]"/>
      <dgm:spPr/>
      <dgm:t>
        <a:bodyPr/>
        <a:lstStyle/>
        <a:p>
          <a:r>
            <a:rPr lang="en-GB" dirty="0" smtClean="0"/>
            <a:t>VISION</a:t>
          </a:r>
          <a:endParaRPr lang="en-GB" dirty="0"/>
        </a:p>
      </dgm:t>
    </dgm:pt>
    <dgm:pt modelId="{8E4BD184-E6FE-4AEE-AAE5-BCE77471A04A}" type="parTrans" cxnId="{8E0A932C-F59A-4493-82B5-544FA6D02E13}">
      <dgm:prSet/>
      <dgm:spPr/>
      <dgm:t>
        <a:bodyPr/>
        <a:lstStyle/>
        <a:p>
          <a:endParaRPr lang="en-GB"/>
        </a:p>
      </dgm:t>
    </dgm:pt>
    <dgm:pt modelId="{D0B8CA5B-E224-44E6-AF45-A0767E390943}" type="sibTrans" cxnId="{8E0A932C-F59A-4493-82B5-544FA6D02E13}">
      <dgm:prSet/>
      <dgm:spPr/>
      <dgm:t>
        <a:bodyPr/>
        <a:lstStyle/>
        <a:p>
          <a:endParaRPr lang="en-GB"/>
        </a:p>
      </dgm:t>
    </dgm:pt>
    <dgm:pt modelId="{B55A041E-3D0E-45A7-824F-1DE0B05CCE33}">
      <dgm:prSet phldrT="[Text]"/>
      <dgm:spPr/>
      <dgm:t>
        <a:bodyPr/>
        <a:lstStyle/>
        <a:p>
          <a:r>
            <a:rPr lang="en-GB" dirty="0" smtClean="0"/>
            <a:t>COMMISSION</a:t>
          </a:r>
          <a:endParaRPr lang="en-GB" dirty="0"/>
        </a:p>
      </dgm:t>
    </dgm:pt>
    <dgm:pt modelId="{933F5BC0-7C2C-4CC7-8562-B7249B9E779C}" type="parTrans" cxnId="{3635CEE8-4BB6-41EE-8CED-1E8B69F82BBF}">
      <dgm:prSet/>
      <dgm:spPr/>
      <dgm:t>
        <a:bodyPr/>
        <a:lstStyle/>
        <a:p>
          <a:endParaRPr lang="en-GB"/>
        </a:p>
      </dgm:t>
    </dgm:pt>
    <dgm:pt modelId="{4C941E75-7EA5-4016-8477-71E3DF980804}" type="sibTrans" cxnId="{3635CEE8-4BB6-41EE-8CED-1E8B69F82BBF}">
      <dgm:prSet/>
      <dgm:spPr/>
      <dgm:t>
        <a:bodyPr/>
        <a:lstStyle/>
        <a:p>
          <a:endParaRPr lang="en-GB"/>
        </a:p>
      </dgm:t>
    </dgm:pt>
    <dgm:pt modelId="{8C98C998-BE47-4C0B-845A-665136739BA8}">
      <dgm:prSet phldrT="[Text]"/>
      <dgm:spPr/>
      <dgm:t>
        <a:bodyPr/>
        <a:lstStyle/>
        <a:p>
          <a:r>
            <a:rPr lang="en-GB" dirty="0" smtClean="0"/>
            <a:t>MISSION</a:t>
          </a:r>
          <a:endParaRPr lang="en-GB" dirty="0"/>
        </a:p>
      </dgm:t>
    </dgm:pt>
    <dgm:pt modelId="{6CCA1BF8-352E-4F6C-99D0-F28A63A78E63}" type="parTrans" cxnId="{386E7869-C887-4A11-9113-4D5FD811BDCC}">
      <dgm:prSet/>
      <dgm:spPr/>
      <dgm:t>
        <a:bodyPr/>
        <a:lstStyle/>
        <a:p>
          <a:endParaRPr lang="en-GB"/>
        </a:p>
      </dgm:t>
    </dgm:pt>
    <dgm:pt modelId="{9BB479DC-8EE8-4B73-8922-942FEA8AF586}" type="sibTrans" cxnId="{386E7869-C887-4A11-9113-4D5FD811BDCC}">
      <dgm:prSet/>
      <dgm:spPr/>
      <dgm:t>
        <a:bodyPr/>
        <a:lstStyle/>
        <a:p>
          <a:endParaRPr lang="en-GB"/>
        </a:p>
      </dgm:t>
    </dgm:pt>
    <dgm:pt modelId="{C3476838-7CFB-4E2D-875B-4C905EBF17C5}" type="pres">
      <dgm:prSet presAssocID="{0ABC8C8E-994C-47CF-9DC5-1A6EDA51C1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875CB24-CA4C-45DA-8021-A301D93CBC2D}" type="pres">
      <dgm:prSet presAssocID="{8393DB94-B0CF-4707-82C2-CE263B7943DD}" presName="centerShape" presStyleLbl="node0" presStyleIdx="0" presStyleCnt="1"/>
      <dgm:spPr/>
      <dgm:t>
        <a:bodyPr/>
        <a:lstStyle/>
        <a:p>
          <a:endParaRPr lang="en-GB"/>
        </a:p>
      </dgm:t>
    </dgm:pt>
    <dgm:pt modelId="{29DA440E-30BC-495D-9BFF-7739094BF7D7}" type="pres">
      <dgm:prSet presAssocID="{8E4BD184-E6FE-4AEE-AAE5-BCE77471A04A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AD460DBB-6098-4D0A-941D-82E413CF8EE7}" type="pres">
      <dgm:prSet presAssocID="{0DBBC870-6CF9-4AFD-8EAB-D1537A53943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F9B27-4443-4C14-984E-3EF0A320E2B9}" type="pres">
      <dgm:prSet presAssocID="{933F5BC0-7C2C-4CC7-8562-B7249B9E779C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A2A22323-ADE7-4F7B-8A8C-60CFDCF23456}" type="pres">
      <dgm:prSet presAssocID="{B55A041E-3D0E-45A7-824F-1DE0B05CCE3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A1290C-0825-4889-8D78-EA074575C910}" type="pres">
      <dgm:prSet presAssocID="{6CCA1BF8-352E-4F6C-99D0-F28A63A78E63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56591FE1-BCB4-44FC-AEAA-851970B169B0}" type="pres">
      <dgm:prSet presAssocID="{8C98C998-BE47-4C0B-845A-665136739BA8}" presName="node" presStyleLbl="node1" presStyleIdx="2" presStyleCnt="3" custRadScaleRad="98119" custRadScaleInc="-128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5280138-9BAE-4A90-A197-709DFE3277C6}" type="presOf" srcId="{8393DB94-B0CF-4707-82C2-CE263B7943DD}" destId="{5875CB24-CA4C-45DA-8021-A301D93CBC2D}" srcOrd="0" destOrd="0" presId="urn:microsoft.com/office/officeart/2005/8/layout/radial4"/>
    <dgm:cxn modelId="{323229A4-359E-4143-AC13-666FF98EE828}" type="presOf" srcId="{0DBBC870-6CF9-4AFD-8EAB-D1537A539430}" destId="{AD460DBB-6098-4D0A-941D-82E413CF8EE7}" srcOrd="0" destOrd="0" presId="urn:microsoft.com/office/officeart/2005/8/layout/radial4"/>
    <dgm:cxn modelId="{EE8666EC-705F-4B7E-A0E8-24A66BC36223}" type="presOf" srcId="{933F5BC0-7C2C-4CC7-8562-B7249B9E779C}" destId="{590F9B27-4443-4C14-984E-3EF0A320E2B9}" srcOrd="0" destOrd="0" presId="urn:microsoft.com/office/officeart/2005/8/layout/radial4"/>
    <dgm:cxn modelId="{5B8D2083-956C-438B-BF01-B6680A22A59C}" srcId="{0ABC8C8E-994C-47CF-9DC5-1A6EDA51C1F2}" destId="{8393DB94-B0CF-4707-82C2-CE263B7943DD}" srcOrd="0" destOrd="0" parTransId="{50D6B986-D1B5-418E-9264-EE4AB519A691}" sibTransId="{732CE73D-6451-404F-B750-4872B1C96B77}"/>
    <dgm:cxn modelId="{849D0DD0-81AD-4A20-8CC7-AFE63CFB33FE}" type="presOf" srcId="{0ABC8C8E-994C-47CF-9DC5-1A6EDA51C1F2}" destId="{C3476838-7CFB-4E2D-875B-4C905EBF17C5}" srcOrd="0" destOrd="0" presId="urn:microsoft.com/office/officeart/2005/8/layout/radial4"/>
    <dgm:cxn modelId="{386E7869-C887-4A11-9113-4D5FD811BDCC}" srcId="{8393DB94-B0CF-4707-82C2-CE263B7943DD}" destId="{8C98C998-BE47-4C0B-845A-665136739BA8}" srcOrd="2" destOrd="0" parTransId="{6CCA1BF8-352E-4F6C-99D0-F28A63A78E63}" sibTransId="{9BB479DC-8EE8-4B73-8922-942FEA8AF586}"/>
    <dgm:cxn modelId="{447ED447-E348-4047-BDD6-B1888C477C0A}" type="presOf" srcId="{B55A041E-3D0E-45A7-824F-1DE0B05CCE33}" destId="{A2A22323-ADE7-4F7B-8A8C-60CFDCF23456}" srcOrd="0" destOrd="0" presId="urn:microsoft.com/office/officeart/2005/8/layout/radial4"/>
    <dgm:cxn modelId="{3635CEE8-4BB6-41EE-8CED-1E8B69F82BBF}" srcId="{8393DB94-B0CF-4707-82C2-CE263B7943DD}" destId="{B55A041E-3D0E-45A7-824F-1DE0B05CCE33}" srcOrd="1" destOrd="0" parTransId="{933F5BC0-7C2C-4CC7-8562-B7249B9E779C}" sibTransId="{4C941E75-7EA5-4016-8477-71E3DF980804}"/>
    <dgm:cxn modelId="{DBEF1626-70F2-4F75-A1BB-0CB055480782}" type="presOf" srcId="{8C98C998-BE47-4C0B-845A-665136739BA8}" destId="{56591FE1-BCB4-44FC-AEAA-851970B169B0}" srcOrd="0" destOrd="0" presId="urn:microsoft.com/office/officeart/2005/8/layout/radial4"/>
    <dgm:cxn modelId="{97BC3BDD-9CC9-4CF7-A175-47784416154E}" type="presOf" srcId="{8E4BD184-E6FE-4AEE-AAE5-BCE77471A04A}" destId="{29DA440E-30BC-495D-9BFF-7739094BF7D7}" srcOrd="0" destOrd="0" presId="urn:microsoft.com/office/officeart/2005/8/layout/radial4"/>
    <dgm:cxn modelId="{8E0A932C-F59A-4493-82B5-544FA6D02E13}" srcId="{8393DB94-B0CF-4707-82C2-CE263B7943DD}" destId="{0DBBC870-6CF9-4AFD-8EAB-D1537A539430}" srcOrd="0" destOrd="0" parTransId="{8E4BD184-E6FE-4AEE-AAE5-BCE77471A04A}" sibTransId="{D0B8CA5B-E224-44E6-AF45-A0767E390943}"/>
    <dgm:cxn modelId="{DAA90569-8A4F-4AA2-B7AF-6CCC0E5DD39D}" type="presOf" srcId="{6CCA1BF8-352E-4F6C-99D0-F28A63A78E63}" destId="{B3A1290C-0825-4889-8D78-EA074575C910}" srcOrd="0" destOrd="0" presId="urn:microsoft.com/office/officeart/2005/8/layout/radial4"/>
    <dgm:cxn modelId="{6B1E4468-61BB-40A8-9529-41D5B4A989AA}" type="presParOf" srcId="{C3476838-7CFB-4E2D-875B-4C905EBF17C5}" destId="{5875CB24-CA4C-45DA-8021-A301D93CBC2D}" srcOrd="0" destOrd="0" presId="urn:microsoft.com/office/officeart/2005/8/layout/radial4"/>
    <dgm:cxn modelId="{5C5727B3-C7D4-4AF8-98BB-4E6E7636D357}" type="presParOf" srcId="{C3476838-7CFB-4E2D-875B-4C905EBF17C5}" destId="{29DA440E-30BC-495D-9BFF-7739094BF7D7}" srcOrd="1" destOrd="0" presId="urn:microsoft.com/office/officeart/2005/8/layout/radial4"/>
    <dgm:cxn modelId="{369EFAC9-3B99-4164-9B7F-B0B51E93C8B5}" type="presParOf" srcId="{C3476838-7CFB-4E2D-875B-4C905EBF17C5}" destId="{AD460DBB-6098-4D0A-941D-82E413CF8EE7}" srcOrd="2" destOrd="0" presId="urn:microsoft.com/office/officeart/2005/8/layout/radial4"/>
    <dgm:cxn modelId="{7DF95EE3-C3F5-4F3B-A36F-899955772A66}" type="presParOf" srcId="{C3476838-7CFB-4E2D-875B-4C905EBF17C5}" destId="{590F9B27-4443-4C14-984E-3EF0A320E2B9}" srcOrd="3" destOrd="0" presId="urn:microsoft.com/office/officeart/2005/8/layout/radial4"/>
    <dgm:cxn modelId="{19786B16-66FC-48BA-8E9F-6D9193C95308}" type="presParOf" srcId="{C3476838-7CFB-4E2D-875B-4C905EBF17C5}" destId="{A2A22323-ADE7-4F7B-8A8C-60CFDCF23456}" srcOrd="4" destOrd="0" presId="urn:microsoft.com/office/officeart/2005/8/layout/radial4"/>
    <dgm:cxn modelId="{675AA37D-10AA-4627-ACE4-1407930A4F1D}" type="presParOf" srcId="{C3476838-7CFB-4E2D-875B-4C905EBF17C5}" destId="{B3A1290C-0825-4889-8D78-EA074575C910}" srcOrd="5" destOrd="0" presId="urn:microsoft.com/office/officeart/2005/8/layout/radial4"/>
    <dgm:cxn modelId="{1269EE87-9312-453F-8ECA-37CA36E2BECE}" type="presParOf" srcId="{C3476838-7CFB-4E2D-875B-4C905EBF17C5}" destId="{56591FE1-BCB4-44FC-AEAA-851970B169B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844B2-09A3-4FB3-A2B3-54BF3B2BE8D4}">
      <dsp:nvSpPr>
        <dsp:cNvPr id="0" name=""/>
        <dsp:cNvSpPr/>
      </dsp:nvSpPr>
      <dsp:spPr>
        <a:xfrm>
          <a:off x="258334" y="516"/>
          <a:ext cx="5222092" cy="474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>
            <a:solidFill>
              <a:srgbClr val="7030A0"/>
            </a:solidFill>
            <a:latin typeface="Castellar" pitchFamily="18" charset="0"/>
          </a:endParaRPr>
        </a:p>
      </dsp:txBody>
      <dsp:txXfrm>
        <a:off x="258334" y="516"/>
        <a:ext cx="5222092" cy="474735"/>
      </dsp:txXfrm>
    </dsp:sp>
    <dsp:sp modelId="{9C979CD0-A477-42EC-A98A-92E0C0BB3E16}">
      <dsp:nvSpPr>
        <dsp:cNvPr id="0" name=""/>
        <dsp:cNvSpPr/>
      </dsp:nvSpPr>
      <dsp:spPr>
        <a:xfrm>
          <a:off x="258334" y="475252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644D9-4A6A-4953-B719-59790A845D9F}">
      <dsp:nvSpPr>
        <dsp:cNvPr id="0" name=""/>
        <dsp:cNvSpPr/>
      </dsp:nvSpPr>
      <dsp:spPr>
        <a:xfrm>
          <a:off x="992328" y="475252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398BF-1433-4B6E-96A9-43EAB9DFF65D}">
      <dsp:nvSpPr>
        <dsp:cNvPr id="0" name=""/>
        <dsp:cNvSpPr/>
      </dsp:nvSpPr>
      <dsp:spPr>
        <a:xfrm>
          <a:off x="1726902" y="475252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ECDD8-E19D-4D51-94F8-840FF6E006DB}">
      <dsp:nvSpPr>
        <dsp:cNvPr id="0" name=""/>
        <dsp:cNvSpPr/>
      </dsp:nvSpPr>
      <dsp:spPr>
        <a:xfrm>
          <a:off x="2460897" y="475252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85E20-550E-4053-A54F-67FDB0DED483}">
      <dsp:nvSpPr>
        <dsp:cNvPr id="0" name=""/>
        <dsp:cNvSpPr/>
      </dsp:nvSpPr>
      <dsp:spPr>
        <a:xfrm>
          <a:off x="3195471" y="475252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2F646-5548-4722-AA30-58047AAF54D1}">
      <dsp:nvSpPr>
        <dsp:cNvPr id="0" name=""/>
        <dsp:cNvSpPr/>
      </dsp:nvSpPr>
      <dsp:spPr>
        <a:xfrm>
          <a:off x="3929465" y="475252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AB5EE-B591-4A50-996B-0A1227C24E75}">
      <dsp:nvSpPr>
        <dsp:cNvPr id="0" name=""/>
        <dsp:cNvSpPr/>
      </dsp:nvSpPr>
      <dsp:spPr>
        <a:xfrm>
          <a:off x="4664039" y="475252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634A4B-F55D-4C0A-A7B7-665DDE0FEB64}">
      <dsp:nvSpPr>
        <dsp:cNvPr id="0" name=""/>
        <dsp:cNvSpPr/>
      </dsp:nvSpPr>
      <dsp:spPr>
        <a:xfrm>
          <a:off x="258334" y="571957"/>
          <a:ext cx="5289979" cy="7736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b="1" kern="1200" dirty="0" smtClean="0">
            <a:solidFill>
              <a:srgbClr val="7030A0"/>
            </a:solidFill>
            <a:latin typeface="Castellar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7030A0"/>
              </a:solidFill>
              <a:latin typeface="Castellar" pitchFamily="18" charset="0"/>
            </a:rPr>
            <a:t>We use Local Missionaries to reach the local needs of the mission field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 smtClean="0">
            <a:solidFill>
              <a:srgbClr val="7030A0"/>
            </a:solidFill>
            <a:latin typeface="Castellar" pitchFamily="18" charset="0"/>
          </a:endParaRPr>
        </a:p>
      </dsp:txBody>
      <dsp:txXfrm>
        <a:off x="258334" y="571957"/>
        <a:ext cx="5289979" cy="773643"/>
      </dsp:txXfrm>
    </dsp:sp>
    <dsp:sp modelId="{E41F51BA-C71B-48EA-87FE-B2A2EE0C8039}">
      <dsp:nvSpPr>
        <dsp:cNvPr id="0" name=""/>
        <dsp:cNvSpPr/>
      </dsp:nvSpPr>
      <dsp:spPr>
        <a:xfrm>
          <a:off x="258334" y="1527225"/>
          <a:ext cx="5222092" cy="474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>
            <a:solidFill>
              <a:srgbClr val="7030A0"/>
            </a:solidFill>
            <a:latin typeface="Castellar" pitchFamily="18" charset="0"/>
          </a:endParaRPr>
        </a:p>
      </dsp:txBody>
      <dsp:txXfrm>
        <a:off x="258334" y="1527225"/>
        <a:ext cx="5222092" cy="474735"/>
      </dsp:txXfrm>
    </dsp:sp>
    <dsp:sp modelId="{F3EA8E80-9CE2-42A5-825C-2DAC9547EDAA}">
      <dsp:nvSpPr>
        <dsp:cNvPr id="0" name=""/>
        <dsp:cNvSpPr/>
      </dsp:nvSpPr>
      <dsp:spPr>
        <a:xfrm>
          <a:off x="258334" y="2001961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A7DFF-E79B-4554-94ED-5097B93A5D60}">
      <dsp:nvSpPr>
        <dsp:cNvPr id="0" name=""/>
        <dsp:cNvSpPr/>
      </dsp:nvSpPr>
      <dsp:spPr>
        <a:xfrm>
          <a:off x="992328" y="2001961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8364D-108D-43A5-A581-3A800E2123A3}">
      <dsp:nvSpPr>
        <dsp:cNvPr id="0" name=""/>
        <dsp:cNvSpPr/>
      </dsp:nvSpPr>
      <dsp:spPr>
        <a:xfrm>
          <a:off x="1726902" y="2001961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3DDF6-B312-4982-9198-72DC75411AA1}">
      <dsp:nvSpPr>
        <dsp:cNvPr id="0" name=""/>
        <dsp:cNvSpPr/>
      </dsp:nvSpPr>
      <dsp:spPr>
        <a:xfrm>
          <a:off x="2460897" y="2001961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29052-7025-4479-B404-6BF9C48FF191}">
      <dsp:nvSpPr>
        <dsp:cNvPr id="0" name=""/>
        <dsp:cNvSpPr/>
      </dsp:nvSpPr>
      <dsp:spPr>
        <a:xfrm>
          <a:off x="3195471" y="2001961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DD469-CC7B-45A2-84A3-0DF8DEAAB7CC}">
      <dsp:nvSpPr>
        <dsp:cNvPr id="0" name=""/>
        <dsp:cNvSpPr/>
      </dsp:nvSpPr>
      <dsp:spPr>
        <a:xfrm>
          <a:off x="3929465" y="2001961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5E082-F0C0-4DD2-9CDD-923BE0F54327}">
      <dsp:nvSpPr>
        <dsp:cNvPr id="0" name=""/>
        <dsp:cNvSpPr/>
      </dsp:nvSpPr>
      <dsp:spPr>
        <a:xfrm>
          <a:off x="4664039" y="2001961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D430F-1558-49E7-906E-A3699E630AA8}">
      <dsp:nvSpPr>
        <dsp:cNvPr id="0" name=""/>
        <dsp:cNvSpPr/>
      </dsp:nvSpPr>
      <dsp:spPr>
        <a:xfrm>
          <a:off x="273278" y="2087704"/>
          <a:ext cx="5260091" cy="7955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7030A0"/>
              </a:solidFill>
              <a:latin typeface="Castellar" pitchFamily="18" charset="0"/>
            </a:rPr>
            <a:t>We use tailor made training programme for the local  challenges</a:t>
          </a:r>
          <a:endParaRPr lang="en-GB" sz="1600" b="1" kern="1200" dirty="0">
            <a:solidFill>
              <a:srgbClr val="7030A0"/>
            </a:solidFill>
            <a:latin typeface="Castellar" pitchFamily="18" charset="0"/>
          </a:endParaRPr>
        </a:p>
      </dsp:txBody>
      <dsp:txXfrm>
        <a:off x="273278" y="2087704"/>
        <a:ext cx="5260091" cy="795568"/>
      </dsp:txXfrm>
    </dsp:sp>
    <dsp:sp modelId="{31064C8D-C89E-42F7-9C64-44DDE6C0B9FE}">
      <dsp:nvSpPr>
        <dsp:cNvPr id="0" name=""/>
        <dsp:cNvSpPr/>
      </dsp:nvSpPr>
      <dsp:spPr>
        <a:xfrm>
          <a:off x="258334" y="3053934"/>
          <a:ext cx="5222092" cy="474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>
            <a:solidFill>
              <a:srgbClr val="7030A0"/>
            </a:solidFill>
            <a:latin typeface="Castellar" pitchFamily="18" charset="0"/>
          </a:endParaRPr>
        </a:p>
      </dsp:txBody>
      <dsp:txXfrm>
        <a:off x="258334" y="3053934"/>
        <a:ext cx="5222092" cy="474735"/>
      </dsp:txXfrm>
    </dsp:sp>
    <dsp:sp modelId="{64FBE0A1-0AD5-4005-90CC-480F2607E766}">
      <dsp:nvSpPr>
        <dsp:cNvPr id="0" name=""/>
        <dsp:cNvSpPr/>
      </dsp:nvSpPr>
      <dsp:spPr>
        <a:xfrm>
          <a:off x="258334" y="3528670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444BB-08EC-4D2D-8371-86974C9E6BCE}">
      <dsp:nvSpPr>
        <dsp:cNvPr id="0" name=""/>
        <dsp:cNvSpPr/>
      </dsp:nvSpPr>
      <dsp:spPr>
        <a:xfrm>
          <a:off x="992328" y="3528670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12C8B-870B-4D17-AB62-3CC0A24FCAA1}">
      <dsp:nvSpPr>
        <dsp:cNvPr id="0" name=""/>
        <dsp:cNvSpPr/>
      </dsp:nvSpPr>
      <dsp:spPr>
        <a:xfrm>
          <a:off x="1726902" y="3528670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D3864-7083-4297-8DF1-C96BC5CE00D5}">
      <dsp:nvSpPr>
        <dsp:cNvPr id="0" name=""/>
        <dsp:cNvSpPr/>
      </dsp:nvSpPr>
      <dsp:spPr>
        <a:xfrm>
          <a:off x="2460897" y="3528670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AEE81-23EC-4DF7-89B2-6BC60BD86CE3}">
      <dsp:nvSpPr>
        <dsp:cNvPr id="0" name=""/>
        <dsp:cNvSpPr/>
      </dsp:nvSpPr>
      <dsp:spPr>
        <a:xfrm>
          <a:off x="3195471" y="3528670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E5969-1C00-4C6B-9D1D-63C1FDC184F5}">
      <dsp:nvSpPr>
        <dsp:cNvPr id="0" name=""/>
        <dsp:cNvSpPr/>
      </dsp:nvSpPr>
      <dsp:spPr>
        <a:xfrm>
          <a:off x="3929465" y="3528670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6E78B-0E55-49AC-96A0-2CC940218CE2}">
      <dsp:nvSpPr>
        <dsp:cNvPr id="0" name=""/>
        <dsp:cNvSpPr/>
      </dsp:nvSpPr>
      <dsp:spPr>
        <a:xfrm>
          <a:off x="4664039" y="3528670"/>
          <a:ext cx="1221969" cy="967054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E7BF21-20A8-4DD6-B924-19667CC6BF56}">
      <dsp:nvSpPr>
        <dsp:cNvPr id="0" name=""/>
        <dsp:cNvSpPr/>
      </dsp:nvSpPr>
      <dsp:spPr>
        <a:xfrm>
          <a:off x="273278" y="3625089"/>
          <a:ext cx="5260091" cy="774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7030A0"/>
              </a:solidFill>
              <a:latin typeface="Castellar" pitchFamily="18" charset="0"/>
            </a:rPr>
            <a:t>We use local support network and  pastoral oversight  for the groups</a:t>
          </a:r>
          <a:endParaRPr lang="en-GB" sz="1600" b="1" kern="1200" dirty="0">
            <a:solidFill>
              <a:srgbClr val="7030A0"/>
            </a:solidFill>
            <a:latin typeface="Castellar" pitchFamily="18" charset="0"/>
          </a:endParaRPr>
        </a:p>
      </dsp:txBody>
      <dsp:txXfrm>
        <a:off x="273278" y="3625089"/>
        <a:ext cx="5260091" cy="7742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C310A-31E9-4F10-8081-60BE55FDE8C9}">
      <dsp:nvSpPr>
        <dsp:cNvPr id="0" name=""/>
        <dsp:cNvSpPr/>
      </dsp:nvSpPr>
      <dsp:spPr>
        <a:xfrm>
          <a:off x="403960" y="1286"/>
          <a:ext cx="5037095" cy="457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>
            <a:solidFill>
              <a:srgbClr val="7030A0"/>
            </a:solidFill>
            <a:latin typeface="Castellar" pitchFamily="18" charset="0"/>
          </a:endParaRPr>
        </a:p>
      </dsp:txBody>
      <dsp:txXfrm>
        <a:off x="403960" y="1286"/>
        <a:ext cx="5037095" cy="457917"/>
      </dsp:txXfrm>
    </dsp:sp>
    <dsp:sp modelId="{534D5342-1F37-4A0C-9FC2-9958C5D9725E}">
      <dsp:nvSpPr>
        <dsp:cNvPr id="0" name=""/>
        <dsp:cNvSpPr/>
      </dsp:nvSpPr>
      <dsp:spPr>
        <a:xfrm>
          <a:off x="403960" y="459204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D7624-343B-4B41-A283-49A8A9A77B12}">
      <dsp:nvSpPr>
        <dsp:cNvPr id="0" name=""/>
        <dsp:cNvSpPr/>
      </dsp:nvSpPr>
      <dsp:spPr>
        <a:xfrm>
          <a:off x="1111951" y="459204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10BC6-AF99-4588-B1DE-7A8D5DB66163}">
      <dsp:nvSpPr>
        <dsp:cNvPr id="0" name=""/>
        <dsp:cNvSpPr/>
      </dsp:nvSpPr>
      <dsp:spPr>
        <a:xfrm>
          <a:off x="1820503" y="459204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69F82-A3CE-43A5-A814-B9C8BA6A6953}">
      <dsp:nvSpPr>
        <dsp:cNvPr id="0" name=""/>
        <dsp:cNvSpPr/>
      </dsp:nvSpPr>
      <dsp:spPr>
        <a:xfrm>
          <a:off x="2528494" y="459204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F45F8-8CEC-4F61-9675-50230D32DD75}">
      <dsp:nvSpPr>
        <dsp:cNvPr id="0" name=""/>
        <dsp:cNvSpPr/>
      </dsp:nvSpPr>
      <dsp:spPr>
        <a:xfrm>
          <a:off x="3237046" y="459204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FBFAA-0996-4E30-BF20-3DE2C6BDC7CE}">
      <dsp:nvSpPr>
        <dsp:cNvPr id="0" name=""/>
        <dsp:cNvSpPr/>
      </dsp:nvSpPr>
      <dsp:spPr>
        <a:xfrm>
          <a:off x="3945038" y="459204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23223-7D20-4EC8-8EA1-601EBE3F3F84}">
      <dsp:nvSpPr>
        <dsp:cNvPr id="0" name=""/>
        <dsp:cNvSpPr/>
      </dsp:nvSpPr>
      <dsp:spPr>
        <a:xfrm>
          <a:off x="4653589" y="459204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6BDEF-E228-4001-B5A0-1C15B23D5ABB}">
      <dsp:nvSpPr>
        <dsp:cNvPr id="0" name=""/>
        <dsp:cNvSpPr/>
      </dsp:nvSpPr>
      <dsp:spPr>
        <a:xfrm>
          <a:off x="403960" y="552483"/>
          <a:ext cx="5102577" cy="746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7030A0"/>
              </a:solidFill>
              <a:latin typeface="Castellar" pitchFamily="18" charset="0"/>
            </a:rPr>
            <a:t>Motivation –  Don’t give up			</a:t>
          </a:r>
          <a:endParaRPr lang="en-GB" sz="2000" b="1" kern="1200" dirty="0">
            <a:solidFill>
              <a:srgbClr val="7030A0"/>
            </a:solidFill>
            <a:latin typeface="Castellar" pitchFamily="18" charset="0"/>
          </a:endParaRPr>
        </a:p>
      </dsp:txBody>
      <dsp:txXfrm>
        <a:off x="403960" y="552483"/>
        <a:ext cx="5102577" cy="746236"/>
      </dsp:txXfrm>
    </dsp:sp>
    <dsp:sp modelId="{77BFB9C0-8FA6-43F1-9046-C16A8360B01D}">
      <dsp:nvSpPr>
        <dsp:cNvPr id="0" name=""/>
        <dsp:cNvSpPr/>
      </dsp:nvSpPr>
      <dsp:spPr>
        <a:xfrm>
          <a:off x="403960" y="1469722"/>
          <a:ext cx="5037095" cy="457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>
            <a:solidFill>
              <a:srgbClr val="7030A0"/>
            </a:solidFill>
            <a:latin typeface="Castellar" pitchFamily="18" charset="0"/>
          </a:endParaRPr>
        </a:p>
      </dsp:txBody>
      <dsp:txXfrm>
        <a:off x="403960" y="1469722"/>
        <a:ext cx="5037095" cy="457917"/>
      </dsp:txXfrm>
    </dsp:sp>
    <dsp:sp modelId="{33ED64D1-BBEB-4E37-8114-7656448160DD}">
      <dsp:nvSpPr>
        <dsp:cNvPr id="0" name=""/>
        <dsp:cNvSpPr/>
      </dsp:nvSpPr>
      <dsp:spPr>
        <a:xfrm>
          <a:off x="403960" y="1927640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A6296-F901-4EA1-8AA5-630D24C69C38}">
      <dsp:nvSpPr>
        <dsp:cNvPr id="0" name=""/>
        <dsp:cNvSpPr/>
      </dsp:nvSpPr>
      <dsp:spPr>
        <a:xfrm>
          <a:off x="1111951" y="1927640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950F8-2FA6-41EA-BC44-07A24B8FFC06}">
      <dsp:nvSpPr>
        <dsp:cNvPr id="0" name=""/>
        <dsp:cNvSpPr/>
      </dsp:nvSpPr>
      <dsp:spPr>
        <a:xfrm>
          <a:off x="1820503" y="1927640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CBF4A-B6BE-4B33-9C58-B35C12850B4E}">
      <dsp:nvSpPr>
        <dsp:cNvPr id="0" name=""/>
        <dsp:cNvSpPr/>
      </dsp:nvSpPr>
      <dsp:spPr>
        <a:xfrm>
          <a:off x="2528494" y="1927640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1AC4F-13DC-4190-A3D4-24428DEA59E4}">
      <dsp:nvSpPr>
        <dsp:cNvPr id="0" name=""/>
        <dsp:cNvSpPr/>
      </dsp:nvSpPr>
      <dsp:spPr>
        <a:xfrm>
          <a:off x="3237046" y="1927640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BDD67-0D3E-4AED-819D-335759C86CCD}">
      <dsp:nvSpPr>
        <dsp:cNvPr id="0" name=""/>
        <dsp:cNvSpPr/>
      </dsp:nvSpPr>
      <dsp:spPr>
        <a:xfrm>
          <a:off x="3945038" y="1927640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07C1F-3F2F-4A2F-AE75-D96505603F5B}">
      <dsp:nvSpPr>
        <dsp:cNvPr id="0" name=""/>
        <dsp:cNvSpPr/>
      </dsp:nvSpPr>
      <dsp:spPr>
        <a:xfrm>
          <a:off x="4653589" y="1927640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BF535-7837-4036-A9E9-CE8F963D31F3}">
      <dsp:nvSpPr>
        <dsp:cNvPr id="0" name=""/>
        <dsp:cNvSpPr/>
      </dsp:nvSpPr>
      <dsp:spPr>
        <a:xfrm>
          <a:off x="403960" y="2020920"/>
          <a:ext cx="5102577" cy="746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7030A0"/>
              </a:solidFill>
              <a:latin typeface="Castellar" pitchFamily="18" charset="0"/>
            </a:rPr>
            <a:t>Encouragement – Reach the goal</a:t>
          </a:r>
          <a:endParaRPr lang="en-GB" sz="2000" b="1" kern="1200" dirty="0">
            <a:solidFill>
              <a:srgbClr val="7030A0"/>
            </a:solidFill>
            <a:latin typeface="Castellar" pitchFamily="18" charset="0"/>
          </a:endParaRPr>
        </a:p>
      </dsp:txBody>
      <dsp:txXfrm>
        <a:off x="403960" y="2020920"/>
        <a:ext cx="5102577" cy="746236"/>
      </dsp:txXfrm>
    </dsp:sp>
    <dsp:sp modelId="{1DB637F1-F93C-41F6-91D1-B6D2C5D9C26C}">
      <dsp:nvSpPr>
        <dsp:cNvPr id="0" name=""/>
        <dsp:cNvSpPr/>
      </dsp:nvSpPr>
      <dsp:spPr>
        <a:xfrm>
          <a:off x="403960" y="2938159"/>
          <a:ext cx="5037095" cy="457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>
            <a:solidFill>
              <a:srgbClr val="7030A0"/>
            </a:solidFill>
            <a:latin typeface="Castellar" pitchFamily="18" charset="0"/>
          </a:endParaRPr>
        </a:p>
      </dsp:txBody>
      <dsp:txXfrm>
        <a:off x="403960" y="2938159"/>
        <a:ext cx="5037095" cy="457917"/>
      </dsp:txXfrm>
    </dsp:sp>
    <dsp:sp modelId="{192BBC23-61E5-4004-BF29-B8C8EBB81147}">
      <dsp:nvSpPr>
        <dsp:cNvPr id="0" name=""/>
        <dsp:cNvSpPr/>
      </dsp:nvSpPr>
      <dsp:spPr>
        <a:xfrm>
          <a:off x="403960" y="3396076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2EB8BD-6D32-40D3-A212-7F7622477091}">
      <dsp:nvSpPr>
        <dsp:cNvPr id="0" name=""/>
        <dsp:cNvSpPr/>
      </dsp:nvSpPr>
      <dsp:spPr>
        <a:xfrm>
          <a:off x="1111951" y="3396076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3C89C-56B6-41AB-8D3C-F99A10DE71D4}">
      <dsp:nvSpPr>
        <dsp:cNvPr id="0" name=""/>
        <dsp:cNvSpPr/>
      </dsp:nvSpPr>
      <dsp:spPr>
        <a:xfrm>
          <a:off x="1820503" y="3396076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DB8EF-123D-4B8D-AF3B-F9E8A4E119C3}">
      <dsp:nvSpPr>
        <dsp:cNvPr id="0" name=""/>
        <dsp:cNvSpPr/>
      </dsp:nvSpPr>
      <dsp:spPr>
        <a:xfrm>
          <a:off x="2528494" y="3396076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159A5-5D53-4266-9F19-C3444543317C}">
      <dsp:nvSpPr>
        <dsp:cNvPr id="0" name=""/>
        <dsp:cNvSpPr/>
      </dsp:nvSpPr>
      <dsp:spPr>
        <a:xfrm>
          <a:off x="3237046" y="3396076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7C4E9E-C08C-4C17-AEA0-1790B86004DE}">
      <dsp:nvSpPr>
        <dsp:cNvPr id="0" name=""/>
        <dsp:cNvSpPr/>
      </dsp:nvSpPr>
      <dsp:spPr>
        <a:xfrm>
          <a:off x="3945038" y="3396076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73D97-FD2C-488C-820C-3813295A54BE}">
      <dsp:nvSpPr>
        <dsp:cNvPr id="0" name=""/>
        <dsp:cNvSpPr/>
      </dsp:nvSpPr>
      <dsp:spPr>
        <a:xfrm>
          <a:off x="4653589" y="3396076"/>
          <a:ext cx="1178680" cy="93279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B1776-A4D8-4B3C-B179-CD5062B82652}">
      <dsp:nvSpPr>
        <dsp:cNvPr id="0" name=""/>
        <dsp:cNvSpPr/>
      </dsp:nvSpPr>
      <dsp:spPr>
        <a:xfrm>
          <a:off x="403960" y="3489356"/>
          <a:ext cx="5102577" cy="746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7030A0"/>
              </a:solidFill>
              <a:latin typeface="Castellar" pitchFamily="18" charset="0"/>
            </a:rPr>
            <a:t>Prayer – CHANGES ALL THINGS</a:t>
          </a:r>
          <a:endParaRPr lang="en-GB" sz="2000" b="1" kern="1200" dirty="0">
            <a:solidFill>
              <a:srgbClr val="7030A0"/>
            </a:solidFill>
            <a:latin typeface="Castellar" pitchFamily="18" charset="0"/>
          </a:endParaRPr>
        </a:p>
      </dsp:txBody>
      <dsp:txXfrm>
        <a:off x="403960" y="3489356"/>
        <a:ext cx="5102577" cy="746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46577-5E6F-4BAF-A2D0-D4C0AD4C419D}">
      <dsp:nvSpPr>
        <dsp:cNvPr id="0" name=""/>
        <dsp:cNvSpPr/>
      </dsp:nvSpPr>
      <dsp:spPr>
        <a:xfrm>
          <a:off x="897296" y="0"/>
          <a:ext cx="4480272" cy="44802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THE UTTERMOST</a:t>
          </a:r>
          <a:endParaRPr lang="en-GB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11090" y="224013"/>
        <a:ext cx="1252684" cy="672040"/>
      </dsp:txXfrm>
    </dsp:sp>
    <dsp:sp modelId="{056170A2-FB55-4743-8AC4-91A896A4D9E7}">
      <dsp:nvSpPr>
        <dsp:cNvPr id="0" name=""/>
        <dsp:cNvSpPr/>
      </dsp:nvSpPr>
      <dsp:spPr>
        <a:xfrm>
          <a:off x="1316067" y="896054"/>
          <a:ext cx="3584217" cy="358421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SAMARIA</a:t>
          </a:r>
          <a:endParaRPr lang="en-GB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81833" y="1111107"/>
        <a:ext cx="1252684" cy="645159"/>
      </dsp:txXfrm>
    </dsp:sp>
    <dsp:sp modelId="{06E12D38-E5F5-44FA-B3BE-D5C6434355ED}">
      <dsp:nvSpPr>
        <dsp:cNvPr id="0" name=""/>
        <dsp:cNvSpPr/>
      </dsp:nvSpPr>
      <dsp:spPr>
        <a:xfrm>
          <a:off x="1764094" y="1792108"/>
          <a:ext cx="2688163" cy="268816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JUDEA</a:t>
          </a:r>
          <a:endParaRPr lang="en-GB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81833" y="1993721"/>
        <a:ext cx="1252684" cy="604836"/>
      </dsp:txXfrm>
    </dsp:sp>
    <dsp:sp modelId="{B57F5FA0-9702-40C5-A8D8-23064631F108}">
      <dsp:nvSpPr>
        <dsp:cNvPr id="0" name=""/>
        <dsp:cNvSpPr/>
      </dsp:nvSpPr>
      <dsp:spPr>
        <a:xfrm>
          <a:off x="2212121" y="2688163"/>
          <a:ext cx="1792108" cy="179210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JERUSALEM</a:t>
          </a:r>
          <a:endParaRPr lang="en-GB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74569" y="3136190"/>
        <a:ext cx="1267212" cy="8960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8212F-4DF2-4159-9030-D1D389D71169}">
      <dsp:nvSpPr>
        <dsp:cNvPr id="0" name=""/>
        <dsp:cNvSpPr/>
      </dsp:nvSpPr>
      <dsp:spPr>
        <a:xfrm>
          <a:off x="2457153" y="1671954"/>
          <a:ext cx="1219200" cy="121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Meeting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Centre</a:t>
          </a:r>
          <a:endParaRPr lang="en-GB" sz="2100" kern="1200" dirty="0"/>
        </a:p>
      </dsp:txBody>
      <dsp:txXfrm>
        <a:off x="2516669" y="1731470"/>
        <a:ext cx="1100168" cy="1100168"/>
      </dsp:txXfrm>
    </dsp:sp>
    <dsp:sp modelId="{40ED51B4-C225-4559-BA51-596A54BE8BC0}">
      <dsp:nvSpPr>
        <dsp:cNvPr id="0" name=""/>
        <dsp:cNvSpPr/>
      </dsp:nvSpPr>
      <dsp:spPr>
        <a:xfrm rot="16175245">
          <a:off x="2741833" y="1353724"/>
          <a:ext cx="6364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6476" y="0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6C848-32F5-4F27-A837-9D3EF8CE8B26}">
      <dsp:nvSpPr>
        <dsp:cNvPr id="0" name=""/>
        <dsp:cNvSpPr/>
      </dsp:nvSpPr>
      <dsp:spPr>
        <a:xfrm>
          <a:off x="2262750" y="218630"/>
          <a:ext cx="1584177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1</a:t>
          </a:r>
          <a:r>
            <a:rPr lang="en-GB" sz="2200" kern="1200" baseline="30000" dirty="0" smtClean="0"/>
            <a:t>st</a:t>
          </a:r>
          <a:r>
            <a:rPr lang="en-GB" sz="2200" kern="1200" dirty="0" smtClean="0"/>
            <a:t> </a:t>
          </a:r>
          <a:r>
            <a:rPr lang="en-GB" sz="2200" kern="1200" smtClean="0"/>
            <a:t>Training  </a:t>
          </a:r>
          <a:r>
            <a:rPr lang="en-GB" sz="2200" kern="1200" smtClean="0"/>
            <a:t> January</a:t>
          </a:r>
          <a:endParaRPr lang="en-GB" sz="2200" kern="1200" dirty="0"/>
        </a:p>
      </dsp:txBody>
      <dsp:txXfrm>
        <a:off x="2302626" y="258506"/>
        <a:ext cx="1504425" cy="737112"/>
      </dsp:txXfrm>
    </dsp:sp>
    <dsp:sp modelId="{4FCAABFE-FD57-4080-B899-D0D37F61EB83}">
      <dsp:nvSpPr>
        <dsp:cNvPr id="0" name=""/>
        <dsp:cNvSpPr/>
      </dsp:nvSpPr>
      <dsp:spPr>
        <a:xfrm rot="10214899">
          <a:off x="2153047" y="2412262"/>
          <a:ext cx="3063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6318" y="0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A2416-0104-4280-970E-EFC5730A4C36}">
      <dsp:nvSpPr>
        <dsp:cNvPr id="0" name=""/>
        <dsp:cNvSpPr/>
      </dsp:nvSpPr>
      <dsp:spPr>
        <a:xfrm>
          <a:off x="694618" y="2171064"/>
          <a:ext cx="1460642" cy="785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0" kern="1200" dirty="0" smtClean="0"/>
            <a:t>2</a:t>
          </a:r>
          <a:r>
            <a:rPr lang="en-GB" sz="1900" b="0" kern="1200" baseline="30000" dirty="0" smtClean="0"/>
            <a:t>nd</a:t>
          </a:r>
          <a:r>
            <a:rPr lang="en-GB" sz="1900" b="0" kern="1200" dirty="0" smtClean="0"/>
            <a:t> </a:t>
          </a:r>
          <a:r>
            <a:rPr lang="en-GB" sz="1900" b="0" kern="1200" dirty="0" smtClean="0"/>
            <a:t>Training   May</a:t>
          </a:r>
          <a:endParaRPr lang="en-GB" sz="1900" b="0" kern="1200" dirty="0"/>
        </a:p>
      </dsp:txBody>
      <dsp:txXfrm>
        <a:off x="732954" y="2209400"/>
        <a:ext cx="1383970" cy="708636"/>
      </dsp:txXfrm>
    </dsp:sp>
    <dsp:sp modelId="{229AD913-451F-49C4-8316-26809C11CE71}">
      <dsp:nvSpPr>
        <dsp:cNvPr id="0" name=""/>
        <dsp:cNvSpPr/>
      </dsp:nvSpPr>
      <dsp:spPr>
        <a:xfrm rot="538805">
          <a:off x="3674026" y="2407516"/>
          <a:ext cx="3796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9625" y="0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6437AB-C95C-4C54-ADD8-CBBD8BE35E4A}">
      <dsp:nvSpPr>
        <dsp:cNvPr id="0" name=""/>
        <dsp:cNvSpPr/>
      </dsp:nvSpPr>
      <dsp:spPr>
        <a:xfrm>
          <a:off x="4051325" y="2146285"/>
          <a:ext cx="1487999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3</a:t>
          </a:r>
          <a:r>
            <a:rPr lang="en-GB" sz="2000" kern="1200" baseline="30000" dirty="0" smtClean="0"/>
            <a:t>rd</a:t>
          </a:r>
          <a:r>
            <a:rPr lang="en-GB" sz="2000" kern="1200" dirty="0" smtClean="0"/>
            <a:t> </a:t>
          </a:r>
          <a:r>
            <a:rPr lang="en-GB" sz="2000" kern="1200" dirty="0" smtClean="0"/>
            <a:t>Training   </a:t>
          </a:r>
          <a:r>
            <a:rPr lang="en-GB" sz="2000" kern="1200" dirty="0" smtClean="0"/>
            <a:t>September</a:t>
          </a:r>
          <a:endParaRPr lang="en-GB" sz="2000" kern="1200" dirty="0"/>
        </a:p>
      </dsp:txBody>
      <dsp:txXfrm>
        <a:off x="4091201" y="2186161"/>
        <a:ext cx="1408247" cy="7371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5CB24-CA4C-45DA-8021-A301D93CBC2D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WORKSHOP</a:t>
          </a:r>
          <a:endParaRPr lang="en-GB" sz="1600" b="1" kern="1200" dirty="0">
            <a:solidFill>
              <a:schemeClr val="tx1"/>
            </a:solidFill>
          </a:endParaRPr>
        </a:p>
      </dsp:txBody>
      <dsp:txXfrm>
        <a:off x="2416912" y="2539008"/>
        <a:ext cx="1262175" cy="1262175"/>
      </dsp:txXfrm>
    </dsp:sp>
    <dsp:sp modelId="{29DA440E-30BC-495D-9BFF-7739094BF7D7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460DBB-6098-4D0A-941D-82E413CF8EE7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VISION</a:t>
          </a:r>
          <a:endParaRPr lang="en-GB" sz="1800" kern="1200" dirty="0"/>
        </a:p>
      </dsp:txBody>
      <dsp:txXfrm>
        <a:off x="199856" y="1103105"/>
        <a:ext cx="1616269" cy="1277122"/>
      </dsp:txXfrm>
    </dsp:sp>
    <dsp:sp modelId="{590F9B27-4443-4C14-984E-3EF0A320E2B9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419062"/>
              <a:satOff val="-4829"/>
              <a:lumOff val="1079"/>
              <a:alphaOff val="0"/>
              <a:shade val="9000"/>
              <a:alpha val="48000"/>
              <a:satMod val="105000"/>
            </a:scheme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A22323-ADE7-4F7B-8A8C-60CFDCF23456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419062"/>
              <a:satOff val="-4829"/>
              <a:lumOff val="1079"/>
              <a:alphaOff val="0"/>
              <a:shade val="9000"/>
              <a:alpha val="48000"/>
              <a:satMod val="105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COMMISSION</a:t>
          </a:r>
          <a:endParaRPr lang="en-GB" sz="1800" kern="1200" dirty="0"/>
        </a:p>
      </dsp:txBody>
      <dsp:txXfrm>
        <a:off x="2239865" y="41144"/>
        <a:ext cx="1616269" cy="1277122"/>
      </dsp:txXfrm>
    </dsp:sp>
    <dsp:sp modelId="{B3A1290C-0825-4889-8D78-EA074575C910}">
      <dsp:nvSpPr>
        <dsp:cNvPr id="0" name=""/>
        <dsp:cNvSpPr/>
      </dsp:nvSpPr>
      <dsp:spPr>
        <a:xfrm rot="19453632">
          <a:off x="3703067" y="1915723"/>
          <a:ext cx="1465745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838123"/>
              <a:satOff val="-9658"/>
              <a:lumOff val="2159"/>
              <a:alphaOff val="0"/>
              <a:shade val="9000"/>
              <a:alpha val="48000"/>
              <a:satMod val="105000"/>
            </a:scheme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6591FE1-BCB4-44FC-AEAA-851970B169B0}">
      <dsp:nvSpPr>
        <dsp:cNvPr id="0" name=""/>
        <dsp:cNvSpPr/>
      </dsp:nvSpPr>
      <dsp:spPr>
        <a:xfrm>
          <a:off x="4182682" y="1063371"/>
          <a:ext cx="1695735" cy="1356588"/>
        </a:xfrm>
        <a:prstGeom prst="roundRect">
          <a:avLst>
            <a:gd name="adj" fmla="val 10000"/>
          </a:avLst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838123"/>
              <a:satOff val="-9658"/>
              <a:lumOff val="2159"/>
              <a:alphaOff val="0"/>
              <a:shade val="9000"/>
              <a:alpha val="48000"/>
              <a:satMod val="105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MISSION</a:t>
          </a:r>
          <a:endParaRPr lang="en-GB" sz="1800" kern="1200" dirty="0"/>
        </a:p>
      </dsp:txBody>
      <dsp:txXfrm>
        <a:off x="4222415" y="1103104"/>
        <a:ext cx="1616269" cy="1277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024C36-4AA9-4DE7-BF10-AC54C5D6D08C}" type="datetimeFigureOut">
              <a:rPr lang="en-GB"/>
              <a:pPr>
                <a:defRPr/>
              </a:pPr>
              <a:t>14/04/2013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07E25D-4803-4B6D-BBFA-5FBB5B5AAA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630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F2F99E-9CF5-452F-A4EB-F260280A58C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7E25D-4803-4B6D-BBFA-5FBB5B5AAAC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68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A0A2D1-3264-41E3-892C-4FD36BA7D13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7E25D-4803-4B6D-BBFA-5FBB5B5AAAC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6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7E25D-4803-4B6D-BBFA-5FBB5B5AAAC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C1C387-FBA7-40ED-9E20-62EC60B7218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7FBD8A-01BB-4BED-95A6-06A7D368AB6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32D57E-CAF2-4671-81FB-F82706F365D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5BE4C6-2663-49B2-ADD9-59DC6B384F9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14E106-657A-435F-9BBC-E78159CF6F6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F0BA76-6A01-47E8-893A-DC6AD5A3A62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F5443B-12F7-4931-860E-580EC562873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1CB587-C3F1-4BB9-BC01-99DE52067E9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0A903-2FA8-46A8-B394-C34F0B445410}" type="datetimeFigureOut">
              <a:rPr lang="en-GB"/>
              <a:pPr>
                <a:defRPr/>
              </a:pPr>
              <a:t>14/04/2013</a:t>
            </a:fld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63933-C448-4474-B66B-7ACB8A7E52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4CC74-9924-43CE-9DA7-071F060F5248}" type="datetimeFigureOut">
              <a:rPr lang="en-GB"/>
              <a:pPr>
                <a:defRPr/>
              </a:pPr>
              <a:t>14/04/2013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74040-9CEB-41B6-8331-05204BB229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F3006-38CE-4C51-A2D9-9ABB28EA90DA}" type="datetimeFigureOut">
              <a:rPr lang="en-GB"/>
              <a:pPr>
                <a:defRPr/>
              </a:pPr>
              <a:t>14/04/2013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C62D6-EE81-4999-8581-975BCFBB9A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12B1A-8F04-4175-AB12-4994D56F40C4}" type="datetimeFigureOut">
              <a:rPr lang="en-GB"/>
              <a:pPr>
                <a:defRPr/>
              </a:pPr>
              <a:t>14/04/2013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1FC5B-39F4-46E1-940A-D128677991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894A3-5347-4D72-8F8D-F4633D6CE70D}" type="datetimeFigureOut">
              <a:rPr lang="en-GB"/>
              <a:pPr>
                <a:defRPr/>
              </a:pPr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0563A-909D-4CC4-AFCD-14304FEE8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575F2-A63D-4E89-B0CC-77ECA169FE69}" type="datetimeFigureOut">
              <a:rPr lang="en-GB"/>
              <a:pPr>
                <a:defRPr/>
              </a:pPr>
              <a:t>14/04/2013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A3CE1-E249-4A3E-9D62-33B8903C31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2F4C3-CFE6-4AC2-81FD-BB7C9191BEB3}" type="datetimeFigureOut">
              <a:rPr lang="en-GB"/>
              <a:pPr>
                <a:defRPr/>
              </a:pPr>
              <a:t>14/04/2013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81EC7-710C-4CD2-81A9-A7A09D6C64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B1920-5678-436D-80A8-EC0527F62E96}" type="datetimeFigureOut">
              <a:rPr lang="en-GB"/>
              <a:pPr>
                <a:defRPr/>
              </a:pPr>
              <a:t>14/04/2013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5CAD7-7605-44BD-B80A-5EB212CE92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CD679-768F-459D-A0C1-B4923E8F2B6F}" type="datetimeFigureOut">
              <a:rPr lang="en-GB"/>
              <a:pPr>
                <a:defRPr/>
              </a:pPr>
              <a:t>14/04/2013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430A1-4DB3-4E24-AC23-3DFCF35D41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1E20-432A-49CD-9DA5-A525B054633D}" type="datetimeFigureOut">
              <a:rPr lang="en-GB"/>
              <a:pPr>
                <a:defRPr/>
              </a:pPr>
              <a:t>14/04/2013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2F0D8-F687-4F06-8C90-D91AEADB23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940A8-010C-43E7-8570-6B2A67347A1F}" type="datetimeFigureOut">
              <a:rPr lang="en-GB"/>
              <a:pPr>
                <a:defRPr/>
              </a:pPr>
              <a:t>14/04/2013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47995-C308-47BF-9FA7-0762B0F640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61C7CE-05BA-41B6-9C3E-CCFE13C3CA57}" type="datetimeFigureOut">
              <a:rPr lang="en-GB"/>
              <a:pPr>
                <a:defRPr/>
              </a:pPr>
              <a:t>14/04/2013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CAB1C-6070-4C95-972D-942C54A7D8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72" r:id="rId2"/>
    <p:sldLayoutId id="2147484081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82" r:id="rId9"/>
    <p:sldLayoutId id="2147484078" r:id="rId10"/>
    <p:sldLayoutId id="21474840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rytabernacleministries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evnjr@yahoo.co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rytabernacleministrie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vnjr@yahoo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7504" y="913944"/>
            <a:ext cx="885698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threePt" dir="t"/>
            </a:scene3d>
            <a:sp3d/>
          </a:bodyPr>
          <a:lstStyle/>
          <a:p>
            <a:pPr algn="ctr"/>
            <a:r>
              <a:rPr lang="en-US" sz="6000" b="1" cap="none" spc="0" dirty="0" smtClean="0">
                <a:ln w="10541" cmpd="sng">
                  <a:gradFill>
                    <a:gsLst>
                      <a:gs pos="63000">
                        <a:schemeClr val="accent4">
                          <a:lumMod val="60000"/>
                          <a:lumOff val="40000"/>
                        </a:schemeClr>
                      </a:gs>
                      <a:gs pos="79000">
                        <a:srgbClr val="9CB86E"/>
                      </a:gs>
                      <a:gs pos="76000">
                        <a:srgbClr val="156B13"/>
                      </a:gs>
                    </a:gsLst>
                    <a:lin ang="5400000" scaled="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  <a:latin typeface="Mistral" pitchFamily="66" charset="0"/>
              </a:rPr>
              <a:t>Glory Tabernacle M</a:t>
            </a:r>
            <a:r>
              <a:rPr lang="en-US" sz="6000" b="1" dirty="0" smtClean="0">
                <a:ln w="10541" cmpd="sng">
                  <a:gradFill>
                    <a:gsLst>
                      <a:gs pos="63000">
                        <a:schemeClr val="accent4">
                          <a:lumMod val="60000"/>
                          <a:lumOff val="40000"/>
                        </a:schemeClr>
                      </a:gs>
                      <a:gs pos="79000">
                        <a:srgbClr val="9CB86E"/>
                      </a:gs>
                      <a:gs pos="76000">
                        <a:srgbClr val="156B13"/>
                      </a:gs>
                    </a:gsLst>
                    <a:lin ang="5400000" scaled="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Mistral" pitchFamily="66" charset="0"/>
              </a:rPr>
              <a:t>inistries International</a:t>
            </a:r>
            <a:endParaRPr lang="en-US" sz="6000" b="1" cap="none" spc="0" dirty="0">
              <a:ln w="10541" cmpd="sng">
                <a:gradFill>
                  <a:gsLst>
                    <a:gs pos="63000">
                      <a:schemeClr val="accent4">
                        <a:lumMod val="60000"/>
                        <a:lumOff val="40000"/>
                      </a:schemeClr>
                    </a:gs>
                    <a:gs pos="79000">
                      <a:srgbClr val="9CB86E"/>
                    </a:gs>
                    <a:gs pos="76000">
                      <a:srgbClr val="156B13"/>
                    </a:gs>
                  </a:gsLst>
                  <a:lin ang="5400000" scaled="0"/>
                </a:gradFill>
                <a:prstDash val="solid"/>
              </a:ln>
              <a:solidFill>
                <a:schemeClr val="accent5">
                  <a:lumMod val="50000"/>
                </a:schemeClr>
              </a:solidFill>
              <a:effectLst/>
              <a:latin typeface="Mistral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0040" y="4725144"/>
            <a:ext cx="8532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gradFill>
                    <a:gsLst>
                      <a:gs pos="63000">
                        <a:schemeClr val="accent4">
                          <a:lumMod val="60000"/>
                          <a:lumOff val="40000"/>
                        </a:schemeClr>
                      </a:gs>
                      <a:gs pos="79000">
                        <a:srgbClr val="9CB86E"/>
                      </a:gs>
                      <a:gs pos="76000">
                        <a:srgbClr val="156B13"/>
                      </a:gs>
                    </a:gsLst>
                    <a:lin ang="5400000" scaled="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Mistral" pitchFamily="66" charset="0"/>
              </a:rPr>
              <a:t>The School Of </a:t>
            </a:r>
            <a:r>
              <a:rPr lang="en-US" sz="8000" b="1" dirty="0" smtClean="0">
                <a:ln w="10541" cmpd="sng">
                  <a:gradFill>
                    <a:gsLst>
                      <a:gs pos="63000">
                        <a:schemeClr val="accent4">
                          <a:lumMod val="60000"/>
                          <a:lumOff val="40000"/>
                        </a:schemeClr>
                      </a:gs>
                      <a:gs pos="79000">
                        <a:srgbClr val="9CB86E"/>
                      </a:gs>
                      <a:gs pos="76000">
                        <a:srgbClr val="156B13"/>
                      </a:gs>
                    </a:gsLst>
                    <a:lin ang="5400000" scaled="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Mistral" pitchFamily="66" charset="0"/>
              </a:rPr>
              <a:t>Evangelism</a:t>
            </a:r>
            <a:endParaRPr lang="en-US" sz="8000" b="1" dirty="0">
              <a:ln w="10541" cmpd="sng">
                <a:gradFill>
                  <a:gsLst>
                    <a:gs pos="63000">
                      <a:schemeClr val="accent4">
                        <a:lumMod val="60000"/>
                        <a:lumOff val="40000"/>
                      </a:schemeClr>
                    </a:gs>
                    <a:gs pos="79000">
                      <a:srgbClr val="9CB86E"/>
                    </a:gs>
                    <a:gs pos="76000">
                      <a:srgbClr val="156B13"/>
                    </a:gs>
                  </a:gsLst>
                  <a:lin ang="5400000" scaled="0"/>
                </a:gradFill>
                <a:prstDash val="solid"/>
              </a:ln>
              <a:solidFill>
                <a:schemeClr val="accent5">
                  <a:lumMod val="50000"/>
                </a:schemeClr>
              </a:solidFill>
              <a:latin typeface="Mistral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6237312"/>
            <a:ext cx="386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www.gloryrtabernacleministries.com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7510" y="620688"/>
            <a:ext cx="7936788" cy="6032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/>
              <a:t>Facts of the mission field</a:t>
            </a:r>
            <a:endParaRPr lang="en-GB" sz="3200" b="1" dirty="0"/>
          </a:p>
          <a:p>
            <a:pPr algn="ctr"/>
            <a:r>
              <a:rPr lang="en-GB" sz="3200" b="1" dirty="0" smtClean="0"/>
              <a:t>India’s population 1.22 billion</a:t>
            </a:r>
          </a:p>
          <a:p>
            <a:endParaRPr lang="en-GB" dirty="0" smtClean="0"/>
          </a:p>
          <a:p>
            <a:r>
              <a:rPr lang="en-GB" b="1" dirty="0"/>
              <a:t>The population of Karnataka is further divided into different </a:t>
            </a:r>
            <a:r>
              <a:rPr lang="en-GB" b="1" dirty="0" smtClean="0"/>
              <a:t>religions</a:t>
            </a:r>
          </a:p>
          <a:p>
            <a:r>
              <a:rPr lang="en-GB" b="1" dirty="0" smtClean="0"/>
              <a:t> </a:t>
            </a:r>
            <a:r>
              <a:rPr lang="en-GB" b="1" dirty="0"/>
              <a:t>originating in the state. </a:t>
            </a:r>
            <a:endParaRPr lang="en-GB" b="1" dirty="0" smtClean="0"/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  <a:t>Hindus 83.9%</a:t>
            </a:r>
          </a:p>
          <a:p>
            <a:endParaRPr lang="en-GB" sz="2000" b="1" dirty="0" smtClean="0"/>
          </a:p>
          <a:p>
            <a:r>
              <a:rPr lang="en-GB" sz="2000" b="1" dirty="0" smtClean="0">
                <a:solidFill>
                  <a:srgbClr val="FF0000"/>
                </a:solidFill>
              </a:rPr>
              <a:t>Muslim 12.2%</a:t>
            </a:r>
          </a:p>
          <a:p>
            <a:endParaRPr lang="en-GB" sz="2000" b="1" dirty="0" smtClean="0"/>
          </a:p>
          <a:p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  <a:t>Christian</a:t>
            </a: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  <a:t>4 % </a:t>
            </a:r>
          </a:p>
          <a:p>
            <a:endParaRPr lang="en-GB" sz="2000" b="1" dirty="0" smtClean="0"/>
          </a:p>
          <a:p>
            <a:r>
              <a:rPr lang="en-GB" sz="2000" b="1" dirty="0" smtClean="0">
                <a:solidFill>
                  <a:srgbClr val="FF0000"/>
                </a:solidFill>
              </a:rPr>
              <a:t>Jains </a:t>
            </a:r>
            <a:r>
              <a:rPr lang="en-GB" sz="2000" b="1" dirty="0" smtClean="0">
                <a:solidFill>
                  <a:srgbClr val="FF0000"/>
                </a:solidFill>
              </a:rPr>
              <a:t>0.78</a:t>
            </a:r>
            <a:r>
              <a:rPr lang="en-GB" sz="2000" b="1" dirty="0">
                <a:solidFill>
                  <a:srgbClr val="FF0000"/>
                </a:solidFill>
              </a:rPr>
              <a:t>% 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Buddhist 0.73</a:t>
            </a:r>
            <a:r>
              <a:rPr lang="en-GB" sz="2000" b="1" dirty="0">
                <a:solidFill>
                  <a:srgbClr val="FF0000"/>
                </a:solidFill>
              </a:rPr>
              <a:t>% 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C</a:t>
            </a:r>
            <a:r>
              <a:rPr lang="en-GB" sz="2400" b="1" dirty="0" smtClean="0">
                <a:solidFill>
                  <a:srgbClr val="FF0000"/>
                </a:solidFill>
              </a:rPr>
              <a:t>urrent </a:t>
            </a:r>
            <a:r>
              <a:rPr lang="en-GB" sz="2400" b="1" dirty="0">
                <a:solidFill>
                  <a:srgbClr val="FF0000"/>
                </a:solidFill>
              </a:rPr>
              <a:t>Population of Karnataka in 2012 is </a:t>
            </a:r>
            <a:r>
              <a:rPr lang="en-GB" sz="2400" b="1" dirty="0" smtClean="0">
                <a:solidFill>
                  <a:srgbClr val="FF0000"/>
                </a:solidFill>
              </a:rPr>
              <a:t>70,201,204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586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psofindia.com/images2/india-map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05226"/>
            <a:ext cx="4248472" cy="47233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>
              <a:rot lat="20999907" lon="10" rev="13"/>
            </a:camera>
            <a:lightRig rig="threePt" dir="t"/>
          </a:scene3d>
          <a:sp3d prstMaterial="matte">
            <a:bevelB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611977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India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51512" y="1005604"/>
            <a:ext cx="421297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India’s population as of 2012.</a:t>
            </a:r>
          </a:p>
          <a:p>
            <a:r>
              <a:rPr lang="en-GB" sz="1600" b="1" dirty="0" smtClean="0"/>
              <a:t> </a:t>
            </a:r>
            <a:endParaRPr lang="en-GB" sz="1600" b="1" dirty="0" smtClean="0">
              <a:solidFill>
                <a:srgbClr val="00B050"/>
              </a:solidFill>
            </a:endParaRPr>
          </a:p>
          <a:p>
            <a:r>
              <a:rPr lang="en-GB" sz="2400" b="1" dirty="0" smtClean="0">
                <a:solidFill>
                  <a:srgbClr val="00B050"/>
                </a:solidFill>
              </a:rPr>
              <a:t>1.22 billion</a:t>
            </a:r>
          </a:p>
          <a:p>
            <a:endParaRPr lang="en-GB" sz="1400" dirty="0" smtClean="0"/>
          </a:p>
          <a:p>
            <a:r>
              <a:rPr lang="en-GB" sz="1400" b="1" dirty="0"/>
              <a:t>The population of Karnataka is further </a:t>
            </a:r>
            <a:r>
              <a:rPr lang="en-GB" sz="1400" b="1" dirty="0" smtClean="0"/>
              <a:t>divided </a:t>
            </a:r>
          </a:p>
          <a:p>
            <a:r>
              <a:rPr lang="en-GB" sz="1400" b="1" dirty="0" smtClean="0"/>
              <a:t>Into </a:t>
            </a:r>
            <a:r>
              <a:rPr lang="en-GB" sz="1400" b="1" dirty="0"/>
              <a:t>different </a:t>
            </a:r>
            <a:r>
              <a:rPr lang="en-GB" sz="1400" b="1" dirty="0" smtClean="0"/>
              <a:t>religions originating </a:t>
            </a:r>
            <a:r>
              <a:rPr lang="en-GB" sz="1400" b="1" dirty="0"/>
              <a:t>in the state. </a:t>
            </a:r>
            <a:endParaRPr lang="en-GB" sz="1400" b="1" dirty="0" smtClean="0"/>
          </a:p>
          <a:p>
            <a:r>
              <a:rPr lang="en-GB" sz="1600" b="1" dirty="0" smtClean="0"/>
              <a:t>Hinduism </a:t>
            </a:r>
            <a:r>
              <a:rPr lang="en-GB" sz="1600" b="1" dirty="0"/>
              <a:t>is the dominant religion with </a:t>
            </a:r>
            <a:endParaRPr lang="en-GB" sz="1600" b="1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83.9</a:t>
            </a:r>
            <a:r>
              <a:rPr lang="en-GB" b="1" dirty="0">
                <a:solidFill>
                  <a:srgbClr val="FF0000"/>
                </a:solidFill>
              </a:rPr>
              <a:t>% of the population are Hindu's</a:t>
            </a:r>
            <a:r>
              <a:rPr lang="en-GB" sz="1600" dirty="0"/>
              <a:t>, </a:t>
            </a:r>
            <a:endParaRPr lang="en-GB" sz="1600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12.2</a:t>
            </a:r>
            <a:r>
              <a:rPr lang="en-GB" b="1" dirty="0">
                <a:solidFill>
                  <a:srgbClr val="FF0000"/>
                </a:solidFill>
              </a:rPr>
              <a:t>% are Muslim, 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sz="2000" b="1" u="sng" dirty="0" smtClean="0">
                <a:solidFill>
                  <a:srgbClr val="00B050"/>
                </a:solidFill>
              </a:rPr>
              <a:t>4% </a:t>
            </a:r>
            <a:r>
              <a:rPr lang="en-GB" sz="2000" b="1" u="sng" dirty="0">
                <a:solidFill>
                  <a:srgbClr val="00B050"/>
                </a:solidFill>
              </a:rPr>
              <a:t>are Christian</a:t>
            </a:r>
            <a:r>
              <a:rPr lang="en-GB" b="1" u="sng" dirty="0">
                <a:solidFill>
                  <a:srgbClr val="00B050"/>
                </a:solidFill>
              </a:rPr>
              <a:t>, </a:t>
            </a:r>
            <a:endParaRPr lang="en-GB" b="1" u="sng" dirty="0" smtClean="0">
              <a:solidFill>
                <a:srgbClr val="00B050"/>
              </a:solidFill>
            </a:endParaRPr>
          </a:p>
          <a:p>
            <a:r>
              <a:rPr lang="en-GB" sz="1600" b="1" dirty="0" smtClean="0">
                <a:solidFill>
                  <a:srgbClr val="FF00FF"/>
                </a:solidFill>
              </a:rPr>
              <a:t>0.78</a:t>
            </a:r>
            <a:r>
              <a:rPr lang="en-GB" sz="1600" b="1" dirty="0">
                <a:solidFill>
                  <a:srgbClr val="FF00FF"/>
                </a:solidFill>
              </a:rPr>
              <a:t>% are Jains, </a:t>
            </a:r>
            <a:endParaRPr lang="en-GB" sz="1600" b="1" dirty="0" smtClean="0">
              <a:solidFill>
                <a:srgbClr val="FF00FF"/>
              </a:solidFill>
            </a:endParaRPr>
          </a:p>
          <a:p>
            <a:r>
              <a:rPr lang="en-GB" sz="1600" b="1" dirty="0" smtClean="0">
                <a:solidFill>
                  <a:srgbClr val="FF00FF"/>
                </a:solidFill>
              </a:rPr>
              <a:t>0.73</a:t>
            </a:r>
            <a:r>
              <a:rPr lang="en-GB" sz="1600" b="1" dirty="0">
                <a:solidFill>
                  <a:srgbClr val="FF00FF"/>
                </a:solidFill>
              </a:rPr>
              <a:t>% are Buddhist,</a:t>
            </a:r>
            <a:r>
              <a:rPr lang="en-GB" sz="1400" dirty="0">
                <a:solidFill>
                  <a:srgbClr val="FF00FF"/>
                </a:solidFill>
              </a:rPr>
              <a:t> </a:t>
            </a:r>
            <a:endParaRPr lang="en-GB" sz="1400" dirty="0" smtClean="0">
              <a:solidFill>
                <a:srgbClr val="FF00FF"/>
              </a:solidFill>
            </a:endParaRPr>
          </a:p>
          <a:p>
            <a:r>
              <a:rPr lang="en-GB" sz="1600" b="1" dirty="0" smtClean="0">
                <a:solidFill>
                  <a:srgbClr val="FF00FF"/>
                </a:solidFill>
              </a:rPr>
              <a:t>Sikhs 0.03%</a:t>
            </a:r>
            <a:r>
              <a:rPr lang="en-GB" sz="1400" dirty="0" smtClean="0">
                <a:solidFill>
                  <a:srgbClr val="FF00FF"/>
                </a:solidFill>
              </a:rPr>
              <a:t>.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600" b="1" dirty="0"/>
              <a:t/>
            </a:r>
            <a:br>
              <a:rPr lang="en-GB" sz="1600" b="1" dirty="0"/>
            </a:br>
            <a:r>
              <a:rPr lang="en-GB" b="1" dirty="0" smtClean="0">
                <a:solidFill>
                  <a:srgbClr val="00B050"/>
                </a:solidFill>
              </a:rPr>
              <a:t>Population </a:t>
            </a:r>
            <a:r>
              <a:rPr lang="en-GB" b="1" dirty="0">
                <a:solidFill>
                  <a:srgbClr val="00B050"/>
                </a:solidFill>
              </a:rPr>
              <a:t>of Karnataka in 2012 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70,201,204</a:t>
            </a:r>
          </a:p>
          <a:p>
            <a:endParaRPr lang="en-GB" sz="1600" b="1" dirty="0" smtClean="0">
              <a:solidFill>
                <a:srgbClr val="00B050"/>
              </a:solidFill>
            </a:endParaRPr>
          </a:p>
          <a:p>
            <a:r>
              <a:rPr lang="en-GB" sz="1600" b="1" dirty="0" smtClean="0">
                <a:solidFill>
                  <a:srgbClr val="00B050"/>
                </a:solidFill>
              </a:rPr>
              <a:t>Literacy rate 75.4 %</a:t>
            </a:r>
            <a:endParaRPr lang="en-GB" sz="1600" b="1" dirty="0">
              <a:solidFill>
                <a:srgbClr val="00B05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1619672" y="4797152"/>
            <a:ext cx="3131840" cy="21602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240299"/>
            <a:ext cx="87849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Karnataka State is known as the wilderness for the Gospel,  It has been a  constant spiritual battle for the mission work in this region, countless </a:t>
            </a:r>
            <a:r>
              <a:rPr lang="en-GB" sz="2000" b="1" dirty="0"/>
              <a:t>C</a:t>
            </a:r>
            <a:r>
              <a:rPr lang="en-GB" sz="2000" b="1" dirty="0" smtClean="0"/>
              <a:t>hristian organisations are working in Karnataka to see the breakthrough for revival but often it ends up with persecution and jail. </a:t>
            </a:r>
          </a:p>
          <a:p>
            <a:endParaRPr lang="en-GB" sz="2000" b="1" dirty="0"/>
          </a:p>
          <a:p>
            <a:r>
              <a:rPr lang="en-GB" sz="2000" b="1" dirty="0" smtClean="0"/>
              <a:t>In recent years </a:t>
            </a:r>
            <a:r>
              <a:rPr lang="en-GB" sz="2000" b="1" dirty="0" smtClean="0"/>
              <a:t> of India - </a:t>
            </a:r>
            <a:r>
              <a:rPr lang="en-GB" sz="2000" b="1" dirty="0" smtClean="0"/>
              <a:t>Karnataka </a:t>
            </a:r>
            <a:r>
              <a:rPr lang="en-GB" sz="2000" b="1" dirty="0" smtClean="0"/>
              <a:t>in particular has </a:t>
            </a:r>
            <a:r>
              <a:rPr lang="en-GB" sz="2000" b="1" dirty="0" smtClean="0"/>
              <a:t>attracted the world wide criticism for the atrocities committed against Christians &amp; ministries.  Many have lost their hope and even given up their  faith in Jesus Christ. </a:t>
            </a:r>
          </a:p>
          <a:p>
            <a:endParaRPr lang="en-GB" sz="2000" b="1" dirty="0"/>
          </a:p>
          <a:p>
            <a:r>
              <a:rPr lang="en-GB" sz="2000" b="1" dirty="0"/>
              <a:t>T</a:t>
            </a:r>
            <a:r>
              <a:rPr lang="en-GB" sz="2000" b="1" dirty="0" smtClean="0"/>
              <a:t>ake a look at this video clip  from  SKY NEWS  and other sources </a:t>
            </a:r>
          </a:p>
          <a:p>
            <a:endParaRPr lang="en-GB" sz="2000" b="1" dirty="0" smtClean="0"/>
          </a:p>
          <a:p>
            <a:r>
              <a:rPr lang="en-GB" sz="2000" b="1" dirty="0"/>
              <a:t>http://www.youtube.com/watch?feature=player_detailpage&amp;v=0s8-FB_yk20</a:t>
            </a:r>
          </a:p>
          <a:p>
            <a:endParaRPr lang="en-GB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75735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5761" y="1995805"/>
            <a:ext cx="722075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The Glory Tabernacle Ministries  is  a registered Charity in India </a:t>
            </a:r>
          </a:p>
          <a:p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Under the name of </a:t>
            </a:r>
            <a:r>
              <a:rPr lang="en-GB" b="1" i="1" dirty="0" smtClean="0">
                <a:solidFill>
                  <a:schemeClr val="accent5">
                    <a:lumMod val="50000"/>
                  </a:schemeClr>
                </a:solidFill>
              </a:rPr>
              <a:t>Glory Tabernacle Charitable Trust. </a:t>
            </a:r>
            <a:r>
              <a:rPr lang="en-GB" b="1" i="1" dirty="0" err="1" smtClean="0">
                <a:solidFill>
                  <a:schemeClr val="accent5">
                    <a:lumMod val="50000"/>
                  </a:schemeClr>
                </a:solidFill>
              </a:rPr>
              <a:t>Regd</a:t>
            </a:r>
            <a:r>
              <a:rPr lang="en-GB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GB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b="1" i="1" dirty="0" smtClean="0">
                <a:solidFill>
                  <a:schemeClr val="accent5">
                    <a:lumMod val="50000"/>
                  </a:schemeClr>
                </a:solidFill>
              </a:rPr>
              <a:t>For more detail  please contact</a:t>
            </a:r>
            <a:r>
              <a:rPr lang="en-GB" b="1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endParaRPr lang="en-GB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b="1" i="1" dirty="0" smtClean="0">
                <a:solidFill>
                  <a:schemeClr val="accent5">
                    <a:lumMod val="50000"/>
                  </a:schemeClr>
                </a:solidFill>
              </a:rPr>
              <a:t>Rev. J. Noble </a:t>
            </a:r>
            <a:endParaRPr lang="en-GB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b="1" i="1" dirty="0" smtClean="0">
                <a:solidFill>
                  <a:schemeClr val="accent5">
                    <a:lumMod val="50000"/>
                  </a:schemeClr>
                </a:solidFill>
              </a:rPr>
              <a:t>Rev. Jayraj </a:t>
            </a:r>
            <a:r>
              <a:rPr lang="en-GB" b="1" i="1" dirty="0" smtClean="0">
                <a:solidFill>
                  <a:schemeClr val="accent5">
                    <a:lumMod val="50000"/>
                  </a:schemeClr>
                </a:solidFill>
              </a:rPr>
              <a:t>Nathan</a:t>
            </a:r>
          </a:p>
          <a:p>
            <a:r>
              <a:rPr lang="en-GB" b="1" i="1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www.glorytabernacleministries.com</a:t>
            </a:r>
            <a:endParaRPr lang="en-GB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b="1" i="1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revnjr@yahoo.co.uk</a:t>
            </a:r>
            <a:endParaRPr lang="en-GB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1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484784"/>
            <a:ext cx="6164222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threePt" dir="t"/>
            </a:scene3d>
            <a:sp3d/>
          </a:bodyPr>
          <a:lstStyle/>
          <a:p>
            <a:pPr algn="ctr"/>
            <a:r>
              <a:rPr lang="en-US" sz="7200" b="1" dirty="0" smtClean="0">
                <a:ln w="10541" cmpd="sng">
                  <a:gradFill>
                    <a:gsLst>
                      <a:gs pos="63000">
                        <a:schemeClr val="accent4">
                          <a:lumMod val="60000"/>
                          <a:lumOff val="40000"/>
                        </a:schemeClr>
                      </a:gs>
                      <a:gs pos="79000">
                        <a:srgbClr val="9CB86E"/>
                      </a:gs>
                      <a:gs pos="76000">
                        <a:srgbClr val="156B13"/>
                      </a:gs>
                    </a:gsLst>
                    <a:lin ang="5400000" scaled="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Mistral" pitchFamily="66" charset="0"/>
              </a:rPr>
              <a:t>“Study to Show </a:t>
            </a:r>
            <a:r>
              <a:rPr lang="en-US" sz="7200" b="1" dirty="0">
                <a:ln w="10541" cmpd="sng">
                  <a:gradFill>
                    <a:gsLst>
                      <a:gs pos="63000">
                        <a:schemeClr val="accent4">
                          <a:lumMod val="60000"/>
                          <a:lumOff val="40000"/>
                        </a:schemeClr>
                      </a:gs>
                      <a:gs pos="79000">
                        <a:srgbClr val="9CB86E"/>
                      </a:gs>
                      <a:gs pos="76000">
                        <a:srgbClr val="156B13"/>
                      </a:gs>
                    </a:gsLst>
                    <a:lin ang="5400000" scaled="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Mistral" pitchFamily="66" charset="0"/>
              </a:rPr>
              <a:t>T</a:t>
            </a:r>
            <a:r>
              <a:rPr lang="en-US" sz="7200" b="1" dirty="0" smtClean="0">
                <a:ln w="10541" cmpd="sng">
                  <a:gradFill>
                    <a:gsLst>
                      <a:gs pos="63000">
                        <a:schemeClr val="accent4">
                          <a:lumMod val="60000"/>
                          <a:lumOff val="40000"/>
                        </a:schemeClr>
                      </a:gs>
                      <a:gs pos="79000">
                        <a:srgbClr val="9CB86E"/>
                      </a:gs>
                      <a:gs pos="76000">
                        <a:srgbClr val="156B13"/>
                      </a:gs>
                    </a:gsLst>
                    <a:lin ang="5400000" scaled="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Mistral" pitchFamily="66" charset="0"/>
              </a:rPr>
              <a:t>hyself Approved  </a:t>
            </a:r>
          </a:p>
          <a:p>
            <a:pPr algn="ctr"/>
            <a:r>
              <a:rPr lang="en-US" sz="7200" b="1" dirty="0">
                <a:ln w="10541" cmpd="sng">
                  <a:gradFill>
                    <a:gsLst>
                      <a:gs pos="63000">
                        <a:schemeClr val="accent4">
                          <a:lumMod val="60000"/>
                          <a:lumOff val="40000"/>
                        </a:schemeClr>
                      </a:gs>
                      <a:gs pos="79000">
                        <a:srgbClr val="9CB86E"/>
                      </a:gs>
                      <a:gs pos="76000">
                        <a:srgbClr val="156B13"/>
                      </a:gs>
                    </a:gsLst>
                    <a:lin ang="5400000" scaled="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Mistral" pitchFamily="66" charset="0"/>
              </a:rPr>
              <a:t>U</a:t>
            </a:r>
            <a:r>
              <a:rPr lang="en-US" sz="7200" b="1" dirty="0" smtClean="0">
                <a:ln w="10541" cmpd="sng">
                  <a:gradFill>
                    <a:gsLst>
                      <a:gs pos="63000">
                        <a:schemeClr val="accent4">
                          <a:lumMod val="60000"/>
                          <a:lumOff val="40000"/>
                        </a:schemeClr>
                      </a:gs>
                      <a:gs pos="79000">
                        <a:srgbClr val="9CB86E"/>
                      </a:gs>
                      <a:gs pos="76000">
                        <a:srgbClr val="156B13"/>
                      </a:gs>
                    </a:gsLst>
                    <a:lin ang="5400000" scaled="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Mistral" pitchFamily="66" charset="0"/>
              </a:rPr>
              <a:t>nto God”  </a:t>
            </a:r>
          </a:p>
          <a:p>
            <a:pPr algn="ctr"/>
            <a:r>
              <a:rPr lang="en-US" sz="3200" b="1" dirty="0" smtClean="0">
                <a:ln w="10541" cmpd="sng">
                  <a:gradFill>
                    <a:gsLst>
                      <a:gs pos="63000">
                        <a:schemeClr val="accent4">
                          <a:lumMod val="60000"/>
                          <a:lumOff val="40000"/>
                        </a:schemeClr>
                      </a:gs>
                      <a:gs pos="79000">
                        <a:srgbClr val="9CB86E"/>
                      </a:gs>
                      <a:gs pos="76000">
                        <a:srgbClr val="156B13"/>
                      </a:gs>
                    </a:gsLst>
                    <a:lin ang="5400000" scaled="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Mistral" pitchFamily="66" charset="0"/>
              </a:rPr>
              <a:t>2 Tim 2:18 </a:t>
            </a:r>
            <a:r>
              <a:rPr lang="en-US" sz="3200" b="1" cap="none" spc="0" dirty="0" smtClean="0">
                <a:ln w="10541" cmpd="sng">
                  <a:gradFill>
                    <a:gsLst>
                      <a:gs pos="63000">
                        <a:schemeClr val="accent4">
                          <a:lumMod val="60000"/>
                          <a:lumOff val="40000"/>
                        </a:schemeClr>
                      </a:gs>
                      <a:gs pos="79000">
                        <a:srgbClr val="9CB86E"/>
                      </a:gs>
                      <a:gs pos="76000">
                        <a:srgbClr val="156B13"/>
                      </a:gs>
                    </a:gsLst>
                    <a:lin ang="5400000" scaled="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  <a:latin typeface="Mistral" pitchFamily="66" charset="0"/>
              </a:rPr>
              <a:t> </a:t>
            </a:r>
            <a:endParaRPr lang="en-US" sz="3200" b="1" cap="none" spc="0" dirty="0">
              <a:ln w="10541" cmpd="sng">
                <a:gradFill>
                  <a:gsLst>
                    <a:gs pos="63000">
                      <a:schemeClr val="accent4">
                        <a:lumMod val="60000"/>
                        <a:lumOff val="40000"/>
                      </a:schemeClr>
                    </a:gs>
                    <a:gs pos="79000">
                      <a:srgbClr val="9CB86E"/>
                    </a:gs>
                    <a:gs pos="76000">
                      <a:srgbClr val="156B13"/>
                    </a:gs>
                  </a:gsLst>
                  <a:lin ang="5400000" scaled="0"/>
                </a:gradFill>
                <a:prstDash val="solid"/>
              </a:ln>
              <a:solidFill>
                <a:schemeClr val="accent5">
                  <a:lumMod val="50000"/>
                </a:schemeClr>
              </a:solidFill>
              <a:effectLst/>
              <a:latin typeface="Mistral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5"/>
          <p:cNvSpPr txBox="1">
            <a:spLocks noChangeArrowheads="1"/>
          </p:cNvSpPr>
          <p:nvPr/>
        </p:nvSpPr>
        <p:spPr bwMode="auto">
          <a:xfrm>
            <a:off x="900113" y="476672"/>
            <a:ext cx="7488237" cy="5970865"/>
          </a:xfrm>
          <a:prstGeom prst="rect">
            <a:avLst/>
          </a:prstGeom>
          <a:noFill/>
          <a:ln w="38100">
            <a:noFill/>
            <a:prstDash val="lgDashDotDot"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kern="0" dirty="0" smtClean="0"/>
              <a:t>About us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kern="0" dirty="0" smtClean="0"/>
              <a:t>This Ministry of Glory Tabernacle  started  by the leading of the Holy Spirit.  It is a Ministry of Restoration to both Individuals, families &amp; Churches. The Lord has given us His word as a foundation scripture upon which this vision is carried out 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b="1" kern="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i="1" kern="0" dirty="0" smtClean="0">
                <a:solidFill>
                  <a:srgbClr val="0070C0"/>
                </a:solidFill>
              </a:rPr>
              <a:t>“The glory of this present house will be greater than the  glory of the former house,' says the LORD Almighty”. Haggai 2:9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b="1" i="1" kern="0" dirty="0" smtClean="0">
              <a:solidFill>
                <a:srgbClr val="FFC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kern="0" dirty="0" smtClean="0"/>
              <a:t> He who has promised will surely continue to be faithful to the very end. and as it is written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b="1" i="1" kern="0" dirty="0" smtClean="0">
              <a:solidFill>
                <a:srgbClr val="FFC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i="1" kern="0" dirty="0" smtClean="0">
                <a:solidFill>
                  <a:srgbClr val="0070C0"/>
                </a:solidFill>
              </a:rPr>
              <a:t>"In that day I will restore David's fallen tent. I will repair its broken places, restore its ruins, and build it as it used to be” Amos 9:11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b="1" kern="0" dirty="0" smtClean="0">
              <a:solidFill>
                <a:srgbClr val="FFC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kern="0" dirty="0" smtClean="0"/>
              <a:t>The Ministry of Glory Tabernacle  is a Full Gospel in its teaching, Evangelical in Approach and charismatic in Function.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b="1" kern="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kern="0" dirty="0" smtClean="0"/>
              <a:t>To Him be the Glory forever.  Amen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b="1" kern="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96008" y="1525047"/>
          <a:ext cx="6144344" cy="4496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438244" y="1052736"/>
            <a:ext cx="21418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  <a:latin typeface="Castellar" pitchFamily="18" charset="0"/>
              </a:rPr>
              <a:t>Our strategy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47664" y="1556792"/>
          <a:ext cx="6236230" cy="4330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3059832" y="1033572"/>
            <a:ext cx="2731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Castellar" pitchFamily="18" charset="0"/>
              </a:rPr>
              <a:t>Our mechanism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99463533"/>
              </p:ext>
            </p:extLst>
          </p:nvPr>
        </p:nvGraphicFramePr>
        <p:xfrm>
          <a:off x="1451992" y="1685032"/>
          <a:ext cx="6216352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705917" y="303511"/>
            <a:ext cx="7801367" cy="923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THE TARGETED OUT COME</a:t>
            </a:r>
          </a:p>
        </p:txBody>
      </p:sp>
      <p:sp>
        <p:nvSpPr>
          <p:cNvPr id="30723" name="TextBox 1"/>
          <p:cNvSpPr txBox="1">
            <a:spLocks noChangeArrowheads="1"/>
          </p:cNvSpPr>
          <p:nvPr/>
        </p:nvSpPr>
        <p:spPr bwMode="auto">
          <a:xfrm>
            <a:off x="2413242" y="1196752"/>
            <a:ext cx="4607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b="1">
                <a:solidFill>
                  <a:srgbClr val="7030A0"/>
                </a:solidFill>
                <a:latin typeface="Castellar" pitchFamily="18" charset="0"/>
              </a:rPr>
              <a:t>out reach  method from Inside to the out side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79433633"/>
              </p:ext>
            </p:extLst>
          </p:nvPr>
        </p:nvGraphicFramePr>
        <p:xfrm>
          <a:off x="1456794" y="2506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rved Left Arrow 5"/>
          <p:cNvSpPr/>
          <p:nvPr/>
        </p:nvSpPr>
        <p:spPr>
          <a:xfrm rot="5400000">
            <a:off x="5245894" y="5003007"/>
            <a:ext cx="596900" cy="1655762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2830513" y="5545138"/>
            <a:ext cx="1598612" cy="614362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427538" y="3644900"/>
            <a:ext cx="215900" cy="5048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774" name="TextBox 1"/>
          <p:cNvSpPr txBox="1">
            <a:spLocks noChangeArrowheads="1"/>
          </p:cNvSpPr>
          <p:nvPr/>
        </p:nvSpPr>
        <p:spPr bwMode="auto">
          <a:xfrm>
            <a:off x="71883" y="1457489"/>
            <a:ext cx="89646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 dirty="0">
                <a:latin typeface="Constantia" pitchFamily="18" charset="0"/>
              </a:rPr>
              <a:t>This is our training programme that fits to suite all and it has proved to be very effective</a:t>
            </a:r>
          </a:p>
          <a:p>
            <a:pPr algn="ctr"/>
            <a:r>
              <a:rPr lang="en-GB" sz="1600" b="1" dirty="0">
                <a:latin typeface="Constantia" pitchFamily="18" charset="0"/>
              </a:rPr>
              <a:t>  way of teaching  </a:t>
            </a:r>
            <a:r>
              <a:rPr lang="en-GB" sz="1600" b="1" dirty="0" smtClean="0">
                <a:latin typeface="Constantia" pitchFamily="18" charset="0"/>
              </a:rPr>
              <a:t>&amp; engaging in  </a:t>
            </a:r>
            <a:r>
              <a:rPr lang="en-GB" sz="1600" b="1" dirty="0">
                <a:latin typeface="Constantia" pitchFamily="18" charset="0"/>
              </a:rPr>
              <a:t>Practical  mission.  This diagram shows us that between each </a:t>
            </a:r>
            <a:r>
              <a:rPr lang="en-GB" sz="1600" b="1" dirty="0" smtClean="0">
                <a:latin typeface="Constantia" pitchFamily="18" charset="0"/>
              </a:rPr>
              <a:t>training  </a:t>
            </a:r>
            <a:r>
              <a:rPr lang="en-GB" sz="1600" b="1" dirty="0">
                <a:latin typeface="Constantia" pitchFamily="18" charset="0"/>
              </a:rPr>
              <a:t>there is a 3 moths of field work In </a:t>
            </a:r>
            <a:r>
              <a:rPr lang="en-GB" sz="1600" b="1" dirty="0" smtClean="0">
                <a:latin typeface="Constantia" pitchFamily="18" charset="0"/>
              </a:rPr>
              <a:t>candidates  </a:t>
            </a:r>
            <a:r>
              <a:rPr lang="en-GB" sz="1600" b="1" dirty="0">
                <a:latin typeface="Constantia" pitchFamily="18" charset="0"/>
              </a:rPr>
              <a:t>respective mission field .  </a:t>
            </a:r>
          </a:p>
          <a:p>
            <a:pPr algn="ctr"/>
            <a:r>
              <a:rPr lang="en-GB" sz="1600" b="1" dirty="0">
                <a:latin typeface="Constantia" pitchFamily="18" charset="0"/>
              </a:rPr>
              <a:t>During these time  they are  given needed resources , pastoral  oversight , and  financial support.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21629" y="764704"/>
            <a:ext cx="6978763" cy="720080"/>
          </a:xfrm>
          <a:prstGeom prst="rect">
            <a:avLst/>
          </a:prstGeom>
          <a:noFill/>
          <a:ln>
            <a:noFill/>
          </a:ln>
          <a:effectLst>
            <a:glow rad="1092200">
              <a:schemeClr val="accent6">
                <a:satMod val="175000"/>
                <a:alpha val="40000"/>
              </a:schemeClr>
            </a:glow>
            <a:softEdge rad="6604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prstTxWarp prst="textDeflateBottom">
              <a:avLst>
                <a:gd name="adj" fmla="val 73579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School of Evangelism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987824" y="620688"/>
            <a:ext cx="3240360" cy="914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59767923"/>
              </p:ext>
            </p:extLst>
          </p:nvPr>
        </p:nvGraphicFramePr>
        <p:xfrm>
          <a:off x="1572344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3132584" y="886470"/>
            <a:ext cx="2905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Lucida Handwriting" pitchFamily="66" charset="0"/>
              </a:rPr>
              <a:t>TEACHING OVERVIEW</a:t>
            </a:r>
          </a:p>
        </p:txBody>
      </p:sp>
      <p:sp>
        <p:nvSpPr>
          <p:cNvPr id="34822" name="TextBox 1"/>
          <p:cNvSpPr txBox="1">
            <a:spLocks noChangeArrowheads="1"/>
          </p:cNvSpPr>
          <p:nvPr/>
        </p:nvSpPr>
        <p:spPr bwMode="auto">
          <a:xfrm>
            <a:off x="862013" y="5373216"/>
            <a:ext cx="74342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latin typeface="Constantia" pitchFamily="18" charset="0"/>
              </a:rPr>
              <a:t>The main focus of this programme is to remind one self that we are </a:t>
            </a:r>
          </a:p>
          <a:p>
            <a:pPr algn="ctr"/>
            <a:r>
              <a:rPr lang="en-GB" b="1" dirty="0">
                <a:latin typeface="Constantia" pitchFamily="18" charset="0"/>
              </a:rPr>
              <a:t>called to be the Fishers of men and appointed </a:t>
            </a:r>
          </a:p>
          <a:p>
            <a:pPr algn="ctr"/>
            <a:r>
              <a:rPr lang="en-GB" b="1" dirty="0">
                <a:latin typeface="Constantia" pitchFamily="18" charset="0"/>
              </a:rPr>
              <a:t>by the LORD to be His representative. This workshop’s  </a:t>
            </a:r>
          </a:p>
          <a:p>
            <a:pPr algn="ctr"/>
            <a:r>
              <a:rPr lang="en-GB" b="1" dirty="0">
                <a:latin typeface="Constantia" pitchFamily="18" charset="0"/>
              </a:rPr>
              <a:t>Mission objectives are  </a:t>
            </a:r>
            <a:r>
              <a:rPr lang="en-GB" b="1" i="1" dirty="0">
                <a:latin typeface="Constantia" pitchFamily="18" charset="0"/>
              </a:rPr>
              <a:t>ENVISION, ENDOSS  &amp; EMPOWER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24744"/>
            <a:ext cx="82809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This model of training and tactical approach to the need of the 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ministers &amp; ministries  has yielded a great result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and many native or local  missionaries have come out of their limitations to discover their potential.</a:t>
            </a:r>
          </a:p>
          <a:p>
            <a:pPr algn="ctr"/>
            <a:endParaRPr lang="en-GB" b="1" dirty="0" smtClean="0">
              <a:solidFill>
                <a:srgbClr val="00B050"/>
              </a:solidFill>
            </a:endParaRP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With over whelming amount of Christian persecution all across the land  Inter state missionaries have been restricted  to do the mission work effectively, Hence  School  of Evangelism is a great programme &amp; tool to enhance  the work of the </a:t>
            </a:r>
            <a:r>
              <a:rPr lang="en-GB" b="1" dirty="0">
                <a:solidFill>
                  <a:srgbClr val="00B050"/>
                </a:solidFill>
              </a:rPr>
              <a:t>h</a:t>
            </a:r>
            <a:r>
              <a:rPr lang="en-GB" b="1" dirty="0" smtClean="0">
                <a:solidFill>
                  <a:srgbClr val="00B050"/>
                </a:solidFill>
              </a:rPr>
              <a:t>arvest  locally.  </a:t>
            </a:r>
          </a:p>
          <a:p>
            <a:pPr algn="ctr"/>
            <a:endParaRPr lang="en-GB" b="1" dirty="0" smtClean="0">
              <a:solidFill>
                <a:srgbClr val="00B050"/>
              </a:solidFill>
            </a:endParaRP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Dear Partners</a:t>
            </a:r>
            <a:endParaRPr lang="en-GB" b="1" dirty="0">
              <a:solidFill>
                <a:srgbClr val="00B050"/>
              </a:solidFill>
            </a:endParaRP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Therefore let us Strengthen the task force,  stand in the gap &amp;  pray to the Lord of the harvest , support  the work  and be a part of this  mission family. </a:t>
            </a: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r>
              <a:rPr lang="en-GB" sz="3600" b="1" dirty="0" smtClean="0">
                <a:solidFill>
                  <a:srgbClr val="00B050"/>
                </a:solidFill>
              </a:rPr>
              <a:t>God Bless You</a:t>
            </a:r>
          </a:p>
          <a:p>
            <a:pPr algn="ctr"/>
            <a:r>
              <a:rPr lang="en-GB" sz="1600" b="1" dirty="0" smtClean="0">
                <a:solidFill>
                  <a:srgbClr val="00B050"/>
                </a:solidFill>
                <a:hlinkClick r:id="rId3"/>
              </a:rPr>
              <a:t>www.glorytabernacleministries.com</a:t>
            </a:r>
            <a:endParaRPr lang="en-GB" sz="1600" b="1" dirty="0" smtClean="0">
              <a:solidFill>
                <a:srgbClr val="00B050"/>
              </a:solidFill>
            </a:endParaRPr>
          </a:p>
          <a:p>
            <a:pPr algn="ctr"/>
            <a:r>
              <a:rPr lang="en-GB" sz="1600" b="1" dirty="0" smtClean="0">
                <a:solidFill>
                  <a:srgbClr val="00B050"/>
                </a:solidFill>
              </a:rPr>
              <a:t>Contact </a:t>
            </a:r>
            <a:r>
              <a:rPr lang="en-GB" sz="1600" b="1" dirty="0" smtClean="0">
                <a:solidFill>
                  <a:srgbClr val="00B050"/>
                </a:solidFill>
                <a:hlinkClick r:id="rId4"/>
              </a:rPr>
              <a:t>revnjr@yahoo.co.uk</a:t>
            </a:r>
            <a:endParaRPr lang="en-GB" sz="1600" b="1" dirty="0" smtClean="0">
              <a:solidFill>
                <a:srgbClr val="00B050"/>
              </a:solidFill>
            </a:endParaRPr>
          </a:p>
          <a:p>
            <a:pPr algn="ctr"/>
            <a:endParaRPr lang="en-GB" sz="1000" b="1" dirty="0">
              <a:solidFill>
                <a:srgbClr val="00B050"/>
              </a:solidFill>
            </a:endParaRPr>
          </a:p>
          <a:p>
            <a:pPr algn="ctr"/>
            <a:endParaRPr lang="en-GB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1751</TotalTime>
  <Words>762</Words>
  <Application>Microsoft Office PowerPoint</Application>
  <PresentationFormat>On-screen Show (4:3)</PresentationFormat>
  <Paragraphs>126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Jayraj</dc:creator>
  <cp:lastModifiedBy>Jayraj</cp:lastModifiedBy>
  <cp:revision>116</cp:revision>
  <cp:lastPrinted>2013-02-20T14:06:10Z</cp:lastPrinted>
  <dcterms:created xsi:type="dcterms:W3CDTF">2012-03-17T18:22:52Z</dcterms:created>
  <dcterms:modified xsi:type="dcterms:W3CDTF">2013-04-14T20:02:29Z</dcterms:modified>
</cp:coreProperties>
</file>